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61" r:id="rId4"/>
    <p:sldId id="263" r:id="rId5"/>
    <p:sldId id="257" r:id="rId6"/>
    <p:sldId id="258" r:id="rId7"/>
    <p:sldId id="259" r:id="rId8"/>
    <p:sldId id="262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t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“Урусовская средняя об</a:t>
            </a:r>
            <a:r>
              <a:rPr lang="ru-RU" sz="32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щеобразовательная</a:t>
            </a: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школа»</a:t>
            </a:r>
            <a:b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Мензелинского</a:t>
            </a: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Республики Татарстан</a:t>
            </a:r>
            <a:endParaRPr lang="ru-RU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 </a:t>
            </a:r>
          </a:p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«Обелиски нашей   памяти»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126560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воспитательной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работе  </a:t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Урусовская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b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Мензелинского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b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Республики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Татарстан                                                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Сабирова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Рафаэлевна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Мензелинский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муниципальный район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д.Урусово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Урусовское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Сельское поселение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БАК\Desktop\омэ\урыс\P1010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3" y="270892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БАК\Desktop\омэ\урыс\P1010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78" y="2708920"/>
            <a:ext cx="4185985" cy="31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Памятник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1941- 1945 годы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Мензелинский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муниципальный район,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Урусовское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Сельское поселение,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д.Урусово,ул.Дружбы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42 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4.Состояние удовлетворительное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БАК\Desktop\Фотографии\9 мая\IMG_0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9909"/>
            <a:ext cx="8014402" cy="451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1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Мензелинский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муниципальный район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д.Деуково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Подгорно-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Байлярское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Сельское поселение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БАК\Desktop\омэ\дәвек\DSC01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" y="2708920"/>
            <a:ext cx="4331973" cy="32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БАК\Desktop\омэ\дәвек\DSC01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36" y="2790387"/>
            <a:ext cx="4226685" cy="31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 Памятник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1941- 1945 годы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Мензелинский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муниципальный район, Подгорно –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айлярское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Сельское поселение,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д.Деуково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ул.Мирная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 Состояние  удовлетворительное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требуется ремонт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БАК\Desktop\омэ\дәвек\DSC01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93360"/>
            <a:ext cx="4824536" cy="49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Мензелинский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муниципальный район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д.Тулубаево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Урусовское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Сельское поселение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АБАК\Desktop\омэ\тулбай\SDC108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3" y="2708921"/>
            <a:ext cx="4170032" cy="31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БАК\Desktop\омэ\тулбай\SDC10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52" y="2682696"/>
            <a:ext cx="4137736" cy="31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Памятник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1941- 1945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Мензелинский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муниципальный район,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Урусовское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Сельское поселение,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д.Тулубаево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ул.Социалистическая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36 а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4. Состояние удовлетворительное , требуется ремонт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БАК\Desktop\омэ\тулбай\SDC10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Мензелинский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муниципальный район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д.Гулюково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Урусовское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Сельское поселение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БАК\Desktop\омэ\голек\IMG_1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64" y="1844823"/>
            <a:ext cx="6248580" cy="46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Памятник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1941-1945 годы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Мензелинский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муниципальный район,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Урусовское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сельское поселение,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д.Гулюково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ул.Пионерская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8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Состояние  удовлетворительное, требуется ремонт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АБАК\Desktop\омэ\голек\IMG_18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049896" cy="48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184</TotalTime>
  <Words>30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МОУ “Урусовская средняя общеобразовательная школа»        Мензелинского муниципального района Республики Татарстан</vt:lpstr>
      <vt:lpstr>Мензелинский муниципальный район д.Урусово,  Урусовское Сельское поселение</vt:lpstr>
      <vt:lpstr> 1. Памятник 2. 1941- 1945 годы 3. Мензелинский муниципальный район, Урусовское Сельское поселение, д.Урусово,ул.Дружбы  42 а 4.Состояние удовлетворительное </vt:lpstr>
      <vt:lpstr>Мензелинский муниципальный район д.Деуково Подгорно- Байлярское Сельское поселение</vt:lpstr>
      <vt:lpstr> 1. Памятник 2. 1941- 1945 годы 3. Мензелинский муниципальный район, Подгорно – Байлярское  Сельское поселение, д.Деуково, ул.Мирная  2 4. Состояние  удовлетворительное , требуется ремонт </vt:lpstr>
      <vt:lpstr>Мензелинский муниципальный район д.Тулубаево Урусовское Сельское поселение</vt:lpstr>
      <vt:lpstr>  1. Памятник 2. 1941- 1945 годы 3. Мензелинский муниципальный район, Урусовское Сельское поселение, д.Тулубаево ул.Социалистическая  36 а 4. Состояние удовлетворительное , требуется ремонт </vt:lpstr>
      <vt:lpstr>Мензелинский муниципальный район д.Гулюково Урусовское Сельское поселение</vt:lpstr>
      <vt:lpstr>1. Памятник 2. 1941-1945 годы 3. Мензелинский муниципальный район, Урусовское сельское поселение, д.Гулюково, ул.Пионерская 8 4. Состояние  удовлетворительное, требуется ремонт</vt:lpstr>
      <vt:lpstr>             Автор работ:  заместитель директора по воспитательной работе                          МОУ «Урусовская СОШ»                        Мензелинского муниципального района                         Республики Татарстан                                                                             Сабирова Светлана Рафаэлевна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“Урусовская средняя общеобразовательная школа»  Мензелинского муниципального района Республики Татарстан</dc:title>
  <dc:creator>АБАК</dc:creator>
  <cp:lastModifiedBy>АБАК</cp:lastModifiedBy>
  <cp:revision>12</cp:revision>
  <dcterms:created xsi:type="dcterms:W3CDTF">2011-05-10T05:37:01Z</dcterms:created>
  <dcterms:modified xsi:type="dcterms:W3CDTF">2011-05-11T07:22:27Z</dcterms:modified>
</cp:coreProperties>
</file>