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295" r:id="rId6"/>
    <p:sldId id="294" r:id="rId7"/>
    <p:sldId id="296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AF2"/>
    <a:srgbClr val="ECF8C0"/>
    <a:srgbClr val="D8F080"/>
    <a:srgbClr val="FFF5D5"/>
    <a:srgbClr val="FFFE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64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50C7-7FEB-438C-AD6E-B462338A82C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B53C-3E6D-4498-A875-9A3F9523D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d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5177" y="4286256"/>
            <a:ext cx="3059228" cy="2000264"/>
          </a:xfrm>
          <a:prstGeom prst="rect">
            <a:avLst/>
          </a:prstGeom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4851" y="-3894451"/>
            <a:ext cx="2426698" cy="10215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9906000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</a:p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школ в системе </a:t>
            </a:r>
          </a:p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«Электронное образование в РТ»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968" cy="6858000"/>
          </a:xfrm>
          <a:prstGeom prst="rect">
            <a:avLst/>
          </a:prstGeom>
        </p:spPr>
      </p:pic>
      <p:pic>
        <p:nvPicPr>
          <p:cNvPr id="3" name="Рисунок 2" descr="ed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083442" cy="708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615" y="357166"/>
            <a:ext cx="76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 просмотрам страниц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6308" t="17578" r="15575" b="27734"/>
          <a:stretch>
            <a:fillRect/>
          </a:stretch>
        </p:blipFill>
        <p:spPr bwMode="auto">
          <a:xfrm>
            <a:off x="1023910" y="928670"/>
            <a:ext cx="854194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6381760" y="3571876"/>
            <a:ext cx="357190" cy="28575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308" t="23437" r="16308" b="17969"/>
          <a:stretch>
            <a:fillRect/>
          </a:stretch>
        </p:blipFill>
        <p:spPr bwMode="auto">
          <a:xfrm>
            <a:off x="1166785" y="785794"/>
            <a:ext cx="86535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Содержимое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9968" cy="6858000"/>
          </a:xfrm>
          <a:prstGeom prst="rect">
            <a:avLst/>
          </a:prstGeom>
        </p:spPr>
      </p:pic>
      <p:pic>
        <p:nvPicPr>
          <p:cNvPr id="3" name="Рисунок 2" descr="ed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083442" cy="708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615" y="357166"/>
            <a:ext cx="76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 просмотрам страниц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96074" y="4429132"/>
            <a:ext cx="357190" cy="28575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506" t="15625" r="11181" b="29687"/>
          <a:stretch>
            <a:fillRect/>
          </a:stretch>
        </p:blipFill>
        <p:spPr bwMode="auto">
          <a:xfrm>
            <a:off x="1088510" y="1000108"/>
            <a:ext cx="88174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Содержимое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9968" cy="6858000"/>
          </a:xfrm>
          <a:prstGeom prst="rect">
            <a:avLst/>
          </a:prstGeom>
        </p:spPr>
      </p:pic>
      <p:pic>
        <p:nvPicPr>
          <p:cNvPr id="3" name="Рисунок 2" descr="ed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083442" cy="708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615" y="357166"/>
            <a:ext cx="76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 просмотрам страниц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24636" y="3786190"/>
            <a:ext cx="357190" cy="28575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968" cy="6858000"/>
          </a:xfrm>
          <a:prstGeom prst="rect">
            <a:avLst/>
          </a:prstGeom>
        </p:spPr>
      </p:pic>
      <p:pic>
        <p:nvPicPr>
          <p:cNvPr id="3" name="Рисунок 2" descr="ed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083442" cy="708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615" y="357166"/>
            <a:ext cx="76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 просмотрам страниц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60833" y="1071546"/>
          <a:ext cx="8280854" cy="43052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91293"/>
                <a:gridCol w="2089561"/>
              </a:tblGrid>
              <a:tr h="1357322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Тематика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Просмотров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страниц</a:t>
                      </a:r>
                    </a:p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</a:t>
                      </a:r>
                    </a:p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350569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Поисковые системы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69001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350569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59312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350569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Техническая информация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11267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350569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Сетевая реклама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7710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281321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Электронная почта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5223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281321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Общий бизнес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5063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281321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Портальные сайты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3303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281321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Персональные сети хранения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3497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/>
                </a:tc>
              </a:tr>
              <a:tr h="281321">
                <a:tc>
                  <a:txBody>
                    <a:bodyPr/>
                    <a:lstStyle/>
                    <a:p>
                      <a:pPr marR="28575" algn="ctr">
                        <a:lnSpc>
                          <a:spcPts val="2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Образование/Справочники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" marR="2344" marT="2164" marB="216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4" marR="2344" marT="2164" marB="21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968" cy="6858000"/>
          </a:xfrm>
          <a:prstGeom prst="rect">
            <a:avLst/>
          </a:prstGeom>
        </p:spPr>
      </p:pic>
      <p:pic>
        <p:nvPicPr>
          <p:cNvPr id="5" name="Рисунок 4" descr="ed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083442" cy="70840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59" y="130710"/>
            <a:ext cx="8977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Заполнение акт к договору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9970" t="22461" r="17041" b="12109"/>
          <a:stretch>
            <a:fillRect/>
          </a:stretch>
        </p:blipFill>
        <p:spPr bwMode="auto">
          <a:xfrm>
            <a:off x="1309662" y="571480"/>
            <a:ext cx="7858180" cy="61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968" cy="6858000"/>
          </a:xfrm>
          <a:prstGeom prst="rect">
            <a:avLst/>
          </a:prstGeom>
        </p:spPr>
      </p:pic>
      <p:pic>
        <p:nvPicPr>
          <p:cNvPr id="5" name="Рисунок 4" descr="ed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083442" cy="70840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59" y="130710"/>
            <a:ext cx="8977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Серийный номер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IMG_0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9662" y="642918"/>
            <a:ext cx="8167710" cy="54451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4881562" y="2857496"/>
            <a:ext cx="2214578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64</Words>
  <Application>Microsoft Office PowerPoint</Application>
  <PresentationFormat>Лист A4 (210x297 мм)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iMac2</dc:creator>
  <cp:lastModifiedBy>Айгуль</cp:lastModifiedBy>
  <cp:revision>122</cp:revision>
  <dcterms:created xsi:type="dcterms:W3CDTF">2010-12-15T09:00:24Z</dcterms:created>
  <dcterms:modified xsi:type="dcterms:W3CDTF">2011-06-24T02:50:58Z</dcterms:modified>
</cp:coreProperties>
</file>