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89" r:id="rId2"/>
    <p:sldId id="282" r:id="rId3"/>
    <p:sldId id="265" r:id="rId4"/>
    <p:sldId id="283" r:id="rId5"/>
    <p:sldId id="281" r:id="rId6"/>
    <p:sldId id="259" r:id="rId7"/>
    <p:sldId id="269" r:id="rId8"/>
    <p:sldId id="262" r:id="rId9"/>
    <p:sldId id="268" r:id="rId10"/>
    <p:sldId id="275" r:id="rId11"/>
    <p:sldId id="274" r:id="rId12"/>
    <p:sldId id="279" r:id="rId13"/>
    <p:sldId id="276" r:id="rId14"/>
    <p:sldId id="277" r:id="rId15"/>
    <p:sldId id="280" r:id="rId16"/>
    <p:sldId id="267" r:id="rId17"/>
    <p:sldId id="260" r:id="rId18"/>
    <p:sldId id="266" r:id="rId19"/>
    <p:sldId id="284" r:id="rId20"/>
    <p:sldId id="285" r:id="rId21"/>
    <p:sldId id="270" r:id="rId22"/>
    <p:sldId id="287" r:id="rId23"/>
    <p:sldId id="271" r:id="rId24"/>
    <p:sldId id="286" r:id="rId25"/>
    <p:sldId id="273" r:id="rId26"/>
    <p:sldId id="261" r:id="rId27"/>
    <p:sldId id="272" r:id="rId28"/>
    <p:sldId id="288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xmlns:mc="http://schemas.openxmlformats.org/markup-compatibility/2006" xmlns:a14="http://schemas.microsoft.com/office/drawing/2010/main" val="FF0000" mc:Ignorable="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xmlns:mc="http://schemas.openxmlformats.org/markup-compatibility/2006" xmlns:a14="http://schemas.microsoft.com/office/drawing/2010/main" val="F8CF84" mc:Ignorable=""/>
    <a:srgbClr xmlns:mc="http://schemas.openxmlformats.org/markup-compatibility/2006" xmlns:a14="http://schemas.microsoft.com/office/drawing/2010/main" val="F18F59" mc:Ignorable=""/>
    <a:srgbClr xmlns:mc="http://schemas.openxmlformats.org/markup-compatibility/2006" xmlns:a14="http://schemas.microsoft.com/office/drawing/2010/main" val="F0B05A" mc:Ignorable=""/>
    <a:srgbClr xmlns:mc="http://schemas.openxmlformats.org/markup-compatibility/2006" xmlns:a14="http://schemas.microsoft.com/office/drawing/2010/main" val="F7C365" mc:Ignorable="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59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522EF5-8861-4CDD-A4E5-97C7127631FC}" type="datetimeFigureOut">
              <a:rPr lang="ru-RU" smtClean="0"/>
              <a:t>14.01.2011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B43FAC-69CA-42BB-A608-5F695CAF51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79609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3B386-514F-46C4-927F-B83AC45BFBAC}" type="datetimeFigureOut">
              <a:rPr lang="ru-RU" smtClean="0"/>
              <a:t>14.01.2011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1BEDB-6FD5-4D31-89A8-A8E7241F87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3185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3B386-514F-46C4-927F-B83AC45BFBAC}" type="datetimeFigureOut">
              <a:rPr lang="ru-RU" smtClean="0"/>
              <a:t>14.01.2011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1BEDB-6FD5-4D31-89A8-A8E7241F87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83555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3B386-514F-46C4-927F-B83AC45BFBAC}" type="datetimeFigureOut">
              <a:rPr lang="ru-RU" smtClean="0"/>
              <a:t>14.01.2011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1BEDB-6FD5-4D31-89A8-A8E7241F87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43255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3B386-514F-46C4-927F-B83AC45BFBAC}" type="datetimeFigureOut">
              <a:rPr lang="ru-RU" smtClean="0"/>
              <a:t>14.01.2011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1BEDB-6FD5-4D31-89A8-A8E7241F87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15376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3B386-514F-46C4-927F-B83AC45BFBAC}" type="datetimeFigureOut">
              <a:rPr lang="ru-RU" smtClean="0"/>
              <a:t>14.01.2011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1BEDB-6FD5-4D31-89A8-A8E7241F87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93741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3B386-514F-46C4-927F-B83AC45BFBAC}" type="datetimeFigureOut">
              <a:rPr lang="ru-RU" smtClean="0"/>
              <a:t>14.01.2011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1BEDB-6FD5-4D31-89A8-A8E7241F87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74519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3B386-514F-46C4-927F-B83AC45BFBAC}" type="datetimeFigureOut">
              <a:rPr lang="ru-RU" smtClean="0"/>
              <a:t>14.01.2011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1BEDB-6FD5-4D31-89A8-A8E7241F87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44864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3B386-514F-46C4-927F-B83AC45BFBAC}" type="datetimeFigureOut">
              <a:rPr lang="ru-RU" smtClean="0"/>
              <a:t>14.01.2011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1BEDB-6FD5-4D31-89A8-A8E7241F87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74610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3B386-514F-46C4-927F-B83AC45BFBAC}" type="datetimeFigureOut">
              <a:rPr lang="ru-RU" smtClean="0"/>
              <a:t>14.01.2011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1BEDB-6FD5-4D31-89A8-A8E7241F87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9681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3B386-514F-46C4-927F-B83AC45BFBAC}" type="datetimeFigureOut">
              <a:rPr lang="ru-RU" smtClean="0"/>
              <a:t>14.01.2011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1BEDB-6FD5-4D31-89A8-A8E7241F87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10441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3B386-514F-46C4-927F-B83AC45BFBAC}" type="datetimeFigureOut">
              <a:rPr lang="ru-RU" smtClean="0"/>
              <a:t>14.01.2011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1BEDB-6FD5-4D31-89A8-A8E7241F87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53476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4000">
              <a:srgbClr xmlns:mc="http://schemas.openxmlformats.org/markup-compatibility/2006" xmlns:a14="http://schemas.microsoft.com/office/drawing/2010/main" val="F8CF84" mc:Ignorable=""/>
            </a:gs>
            <a:gs pos="50416">
              <a:srgbClr xmlns:mc="http://schemas.openxmlformats.org/markup-compatibility/2006" xmlns:a14="http://schemas.microsoft.com/office/drawing/2010/main" val="FCE3C3" mc:Ignorable=""/>
            </a:gs>
            <a:gs pos="41650">
              <a:srgbClr xmlns:mc="http://schemas.openxmlformats.org/markup-compatibility/2006" xmlns:a14="http://schemas.microsoft.com/office/drawing/2010/main" val="FCE4D0" mc:Ignorable=""/>
            </a:gs>
            <a:gs pos="0">
              <a:srgbClr xmlns:mc="http://schemas.openxmlformats.org/markup-compatibility/2006" xmlns:a14="http://schemas.microsoft.com/office/drawing/2010/main" val="FF0000" mc:Ignorable=""/>
            </a:gs>
            <a:gs pos="98000">
              <a:srgbClr xmlns:mc="http://schemas.openxmlformats.org/markup-compatibility/2006" xmlns:a14="http://schemas.microsoft.com/office/drawing/2010/main" val="F18F59" mc:Ignorable=""/>
            </a:gs>
            <a:gs pos="0">
              <a:srgbClr xmlns:mc="http://schemas.openxmlformats.org/markup-compatibility/2006" xmlns:a14="http://schemas.microsoft.com/office/drawing/2010/main" val="FEE7F2" mc:Ignorable=""/>
            </a:gs>
            <a:gs pos="98000">
              <a:schemeClr val="accent6">
                <a:lumMod val="60000"/>
                <a:lumOff val="40000"/>
              </a:schemeClr>
            </a:gs>
            <a:gs pos="61000">
              <a:srgbClr xmlns:mc="http://schemas.openxmlformats.org/markup-compatibility/2006" xmlns:a14="http://schemas.microsoft.com/office/drawing/2010/main" val="FBE1B4" mc:Ignorable=""/>
            </a:gs>
            <a:gs pos="1000">
              <a:schemeClr val="tx1"/>
            </a:gs>
            <a:gs pos="18000">
              <a:srgbClr xmlns:mc="http://schemas.openxmlformats.org/markup-compatibility/2006" xmlns:a14="http://schemas.microsoft.com/office/drawing/2010/main" val="FEE7F2" mc:Ignorable="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23B386-514F-46C4-927F-B83AC45BFBAC}" type="datetimeFigureOut">
              <a:rPr lang="ru-RU" smtClean="0"/>
              <a:t>14.01.2011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11BEDB-6FD5-4D31-89A8-A8E7241F87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659809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908721"/>
            <a:ext cx="7772400" cy="2880320"/>
          </a:xfrm>
          <a:solidFill>
            <a:schemeClr val="accent2"/>
          </a:solidFill>
        </p:spPr>
        <p:txBody>
          <a:bodyPr>
            <a:normAutofit/>
          </a:bodyPr>
          <a:lstStyle/>
          <a:p>
            <a:r>
              <a:rPr lang="ru-RU" dirty="0" smtClean="0"/>
              <a:t>Презентация к Празднику алфавита на немецком языке для 2 класса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4797152"/>
            <a:ext cx="7554416" cy="841648"/>
          </a:xfrm>
          <a:solidFill>
            <a:schemeClr val="accent2"/>
          </a:solidFill>
        </p:spPr>
        <p:txBody>
          <a:bodyPr/>
          <a:lstStyle/>
          <a:p>
            <a:r>
              <a:rPr lang="ru-RU" dirty="0" smtClean="0"/>
              <a:t>Учитель МОУ «СОШ №2» Хафизова А.Р.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065268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авнобедренный треугольник 1"/>
          <p:cNvSpPr/>
          <p:nvPr/>
        </p:nvSpPr>
        <p:spPr>
          <a:xfrm>
            <a:off x="1103040" y="332656"/>
            <a:ext cx="6984776" cy="603762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 smtClean="0"/>
              <a:t>Mama, Papa, </a:t>
            </a:r>
          </a:p>
          <a:p>
            <a:pPr algn="ctr"/>
            <a:r>
              <a:rPr lang="en-GB" sz="4000" dirty="0" err="1" smtClean="0"/>
              <a:t>Oma</a:t>
            </a:r>
            <a:r>
              <a:rPr lang="en-GB" sz="4000" dirty="0" smtClean="0"/>
              <a:t>, </a:t>
            </a:r>
            <a:r>
              <a:rPr lang="en-GB" sz="4000" dirty="0" err="1"/>
              <a:t>O</a:t>
            </a:r>
            <a:r>
              <a:rPr lang="en-GB" sz="4000" dirty="0" err="1" smtClean="0"/>
              <a:t>pa</a:t>
            </a:r>
            <a:endParaRPr lang="en-GB" sz="4000" dirty="0" smtClean="0"/>
          </a:p>
          <a:p>
            <a:pPr algn="ctr"/>
            <a:r>
              <a:rPr lang="en-GB" sz="4000" dirty="0" err="1"/>
              <a:t>f</a:t>
            </a:r>
            <a:r>
              <a:rPr lang="en-GB" sz="4000" dirty="0" err="1" smtClean="0"/>
              <a:t>ahren</a:t>
            </a:r>
            <a:r>
              <a:rPr lang="en-GB" sz="4000" dirty="0" smtClean="0"/>
              <a:t>  </a:t>
            </a:r>
            <a:r>
              <a:rPr lang="en-GB" sz="4000" dirty="0" err="1" smtClean="0"/>
              <a:t>gern</a:t>
            </a:r>
            <a:r>
              <a:rPr lang="en-GB" sz="4000" dirty="0" smtClean="0"/>
              <a:t> </a:t>
            </a:r>
            <a:r>
              <a:rPr lang="en-GB" sz="4000" dirty="0" err="1" smtClean="0"/>
              <a:t>mit</a:t>
            </a:r>
            <a:endParaRPr lang="en-GB" sz="4000" dirty="0" smtClean="0"/>
          </a:p>
          <a:p>
            <a:pPr algn="ctr"/>
            <a:r>
              <a:rPr lang="en-GB" sz="4000" dirty="0" err="1" smtClean="0"/>
              <a:t>Antons</a:t>
            </a:r>
            <a:r>
              <a:rPr lang="en-GB" sz="4000" dirty="0" smtClean="0"/>
              <a:t> Moto</a:t>
            </a:r>
          </a:p>
        </p:txBody>
      </p:sp>
    </p:spTree>
    <p:extLst>
      <p:ext uri="{BB962C8B-B14F-4D97-AF65-F5344CB8AC3E}">
        <p14:creationId xmlns:p14="http://schemas.microsoft.com/office/powerpoint/2010/main" val="235144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251520" y="332656"/>
            <a:ext cx="8712968" cy="62646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6000" dirty="0" smtClean="0"/>
              <a:t>In Baden </a:t>
            </a:r>
            <a:r>
              <a:rPr lang="en-GB" sz="6000" dirty="0" smtClean="0"/>
              <a:t>– Baden </a:t>
            </a:r>
          </a:p>
          <a:p>
            <a:pPr algn="ctr"/>
            <a:r>
              <a:rPr lang="en-GB" sz="6000" dirty="0" err="1"/>
              <a:t>b</a:t>
            </a:r>
            <a:r>
              <a:rPr lang="en-GB" sz="6000" dirty="0" err="1" smtClean="0"/>
              <a:t>aden</a:t>
            </a:r>
            <a:r>
              <a:rPr lang="en-GB" sz="6000" dirty="0" smtClean="0"/>
              <a:t> Baden – </a:t>
            </a:r>
          </a:p>
          <a:p>
            <a:pPr algn="ctr"/>
            <a:r>
              <a:rPr lang="en-GB" sz="6000" dirty="0" smtClean="0"/>
              <a:t>Badener </a:t>
            </a:r>
          </a:p>
          <a:p>
            <a:pPr algn="ctr"/>
            <a:r>
              <a:rPr lang="en-GB" sz="6000" dirty="0" smtClean="0"/>
              <a:t>selten</a:t>
            </a:r>
            <a:r>
              <a:rPr lang="en-GB" sz="6000" dirty="0"/>
              <a:t>.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3481706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перфолента 1"/>
          <p:cNvSpPr/>
          <p:nvPr/>
        </p:nvSpPr>
        <p:spPr>
          <a:xfrm>
            <a:off x="467544" y="623744"/>
            <a:ext cx="8280920" cy="4824536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dirty="0" smtClean="0"/>
              <a:t>Cornelia, Claudia</a:t>
            </a:r>
          </a:p>
          <a:p>
            <a:pPr algn="ctr"/>
            <a:r>
              <a:rPr lang="en-GB" sz="6000" dirty="0"/>
              <a:t>u</a:t>
            </a:r>
            <a:r>
              <a:rPr lang="en-GB" sz="6000" dirty="0" smtClean="0"/>
              <a:t>nd </a:t>
            </a:r>
            <a:r>
              <a:rPr lang="en-GB" sz="6000" dirty="0" err="1" smtClean="0"/>
              <a:t>Carola</a:t>
            </a:r>
            <a:endParaRPr lang="en-GB" sz="6000" dirty="0" smtClean="0"/>
          </a:p>
          <a:p>
            <a:pPr algn="ctr"/>
            <a:r>
              <a:rPr lang="en-GB" sz="6000" dirty="0" err="1" smtClean="0"/>
              <a:t>trinken</a:t>
            </a:r>
            <a:r>
              <a:rPr lang="en-GB" sz="6000" dirty="0"/>
              <a:t> </a:t>
            </a:r>
            <a:r>
              <a:rPr lang="en-GB" sz="6000" dirty="0" err="1" smtClean="0"/>
              <a:t>gerne</a:t>
            </a:r>
            <a:r>
              <a:rPr lang="en-GB" sz="6000" dirty="0" smtClean="0"/>
              <a:t> Cola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797179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980728"/>
            <a:ext cx="8136904" cy="53285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 smtClean="0"/>
              <a:t>Der </a:t>
            </a:r>
            <a:r>
              <a:rPr lang="en-GB" sz="6600" dirty="0" err="1" smtClean="0"/>
              <a:t>dicke</a:t>
            </a:r>
            <a:r>
              <a:rPr lang="en-GB" sz="6600" dirty="0" smtClean="0"/>
              <a:t> Dirk </a:t>
            </a:r>
            <a:r>
              <a:rPr lang="en-GB" sz="6600" dirty="0" err="1" smtClean="0"/>
              <a:t>trug</a:t>
            </a:r>
            <a:endParaRPr lang="en-GB" sz="6600" dirty="0" smtClean="0"/>
          </a:p>
          <a:p>
            <a:pPr algn="ctr"/>
            <a:r>
              <a:rPr lang="en-GB" sz="6600" dirty="0"/>
              <a:t>d</a:t>
            </a:r>
            <a:r>
              <a:rPr lang="en-GB" sz="6600" dirty="0" smtClean="0"/>
              <a:t>en  </a:t>
            </a:r>
            <a:r>
              <a:rPr lang="en-GB" sz="6600" dirty="0" err="1" smtClean="0"/>
              <a:t>dünnen</a:t>
            </a:r>
            <a:r>
              <a:rPr lang="en-GB" sz="6600" dirty="0" smtClean="0"/>
              <a:t> Dirk</a:t>
            </a:r>
          </a:p>
          <a:p>
            <a:pPr algn="ctr"/>
            <a:r>
              <a:rPr lang="en-GB" sz="6600" dirty="0" err="1" smtClean="0"/>
              <a:t>durch</a:t>
            </a:r>
            <a:r>
              <a:rPr lang="en-GB" sz="6600" dirty="0" smtClean="0"/>
              <a:t> den </a:t>
            </a:r>
            <a:r>
              <a:rPr lang="en-GB" sz="6600" dirty="0" err="1" smtClean="0"/>
              <a:t>dicken</a:t>
            </a:r>
            <a:endParaRPr lang="en-GB" sz="6600" dirty="0" smtClean="0"/>
          </a:p>
          <a:p>
            <a:pPr algn="ctr"/>
            <a:r>
              <a:rPr lang="en-GB" sz="6600" dirty="0" err="1" smtClean="0"/>
              <a:t>tiefen</a:t>
            </a:r>
            <a:r>
              <a:rPr lang="en-GB" sz="6600" dirty="0"/>
              <a:t> </a:t>
            </a:r>
            <a:r>
              <a:rPr lang="en-GB" sz="6600" dirty="0" smtClean="0"/>
              <a:t>Dreck </a:t>
            </a:r>
            <a:endParaRPr lang="ru-RU" sz="6600" dirty="0"/>
          </a:p>
        </p:txBody>
      </p:sp>
    </p:spTree>
    <p:extLst>
      <p:ext uri="{BB962C8B-B14F-4D97-AF65-F5344CB8AC3E}">
        <p14:creationId xmlns:p14="http://schemas.microsoft.com/office/powerpoint/2010/main" val="2348371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5-конечная звезда 1"/>
          <p:cNvSpPr/>
          <p:nvPr/>
        </p:nvSpPr>
        <p:spPr>
          <a:xfrm>
            <a:off x="611560" y="548680"/>
            <a:ext cx="7992888" cy="590465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dirty="0" err="1" smtClean="0"/>
              <a:t>Esel</a:t>
            </a:r>
            <a:r>
              <a:rPr lang="en-GB" sz="4800" dirty="0" smtClean="0"/>
              <a:t> </a:t>
            </a:r>
            <a:r>
              <a:rPr lang="en-GB" sz="4800" dirty="0" err="1" smtClean="0"/>
              <a:t>essen</a:t>
            </a:r>
            <a:r>
              <a:rPr lang="en-GB" sz="4800" dirty="0" smtClean="0"/>
              <a:t> </a:t>
            </a:r>
          </a:p>
          <a:p>
            <a:pPr algn="ctr"/>
            <a:r>
              <a:rPr lang="en-GB" sz="4800" dirty="0" err="1" smtClean="0"/>
              <a:t>Nesseln</a:t>
            </a:r>
            <a:r>
              <a:rPr lang="en-GB" sz="4800" dirty="0" smtClean="0"/>
              <a:t> </a:t>
            </a:r>
            <a:r>
              <a:rPr lang="en-GB" sz="4800" dirty="0" err="1" smtClean="0"/>
              <a:t>nicht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1545217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7-конечная звезда 1"/>
          <p:cNvSpPr/>
          <p:nvPr/>
        </p:nvSpPr>
        <p:spPr>
          <a:xfrm>
            <a:off x="323528" y="332656"/>
            <a:ext cx="8568952" cy="6264696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 smtClean="0"/>
              <a:t>Herr Fischer</a:t>
            </a:r>
          </a:p>
          <a:p>
            <a:pPr algn="ctr"/>
            <a:r>
              <a:rPr lang="en-GB" sz="6600" dirty="0" err="1" smtClean="0"/>
              <a:t>fischt</a:t>
            </a:r>
            <a:r>
              <a:rPr lang="en-GB" sz="6600" dirty="0" smtClean="0"/>
              <a:t> </a:t>
            </a:r>
            <a:r>
              <a:rPr lang="en-GB" sz="6600" dirty="0" err="1" smtClean="0"/>
              <a:t>frische</a:t>
            </a:r>
            <a:endParaRPr lang="en-GB" sz="6600" dirty="0" smtClean="0"/>
          </a:p>
          <a:p>
            <a:pPr algn="ctr"/>
            <a:r>
              <a:rPr lang="en-GB" sz="6600" dirty="0" err="1" smtClean="0"/>
              <a:t>Fische</a:t>
            </a:r>
            <a:r>
              <a:rPr lang="en-GB" sz="6600" dirty="0" smtClean="0"/>
              <a:t>  </a:t>
            </a:r>
            <a:endParaRPr lang="ru-RU" sz="6600" dirty="0"/>
          </a:p>
        </p:txBody>
      </p:sp>
    </p:spTree>
    <p:extLst>
      <p:ext uri="{BB962C8B-B14F-4D97-AF65-F5344CB8AC3E}">
        <p14:creationId xmlns:p14="http://schemas.microsoft.com/office/powerpoint/2010/main" val="439192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5660441"/>
              </p:ext>
            </p:extLst>
          </p:nvPr>
        </p:nvGraphicFramePr>
        <p:xfrm>
          <a:off x="827584" y="2564904"/>
          <a:ext cx="7704851" cy="217601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700441"/>
                <a:gridCol w="700441"/>
                <a:gridCol w="700441"/>
                <a:gridCol w="778997"/>
                <a:gridCol w="621885"/>
                <a:gridCol w="700441"/>
                <a:gridCol w="700441"/>
                <a:gridCol w="700441"/>
                <a:gridCol w="700441"/>
                <a:gridCol w="700441"/>
                <a:gridCol w="700441"/>
              </a:tblGrid>
              <a:tr h="2176016">
                <a:tc>
                  <a:txBody>
                    <a:bodyPr/>
                    <a:lstStyle/>
                    <a:p>
                      <a:r>
                        <a:rPr lang="de-DE" sz="9600" dirty="0" smtClean="0"/>
                        <a:t>d</a:t>
                      </a:r>
                      <a:endParaRPr lang="ru-RU" sz="9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9600" dirty="0" smtClean="0"/>
                        <a:t>a</a:t>
                      </a:r>
                      <a:endParaRPr lang="ru-RU" sz="9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9600" dirty="0" smtClean="0"/>
                        <a:t>s</a:t>
                      </a:r>
                      <a:endParaRPr lang="ru-RU" sz="9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9600" dirty="0" smtClean="0"/>
                        <a:t>A</a:t>
                      </a:r>
                      <a:endParaRPr lang="ru-RU" sz="9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9600" dirty="0" smtClean="0"/>
                        <a:t>l</a:t>
                      </a:r>
                      <a:endParaRPr lang="ru-RU" sz="9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9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9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9600" dirty="0" smtClean="0"/>
                        <a:t>a</a:t>
                      </a:r>
                      <a:endParaRPr lang="ru-RU" sz="9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9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9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96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Picture 39" descr="original_christmas_w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08" y="-3016"/>
            <a:ext cx="2295128" cy="1721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4741540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5000">
              <a:srgbClr xmlns:mc="http://schemas.openxmlformats.org/markup-compatibility/2006" xmlns:a14="http://schemas.microsoft.com/office/drawing/2010/main" val="F8CF84" mc:Ignorable=""/>
            </a:gs>
            <a:gs pos="50416">
              <a:srgbClr xmlns:mc="http://schemas.openxmlformats.org/markup-compatibility/2006" xmlns:a14="http://schemas.microsoft.com/office/drawing/2010/main" val="FCE3C3" mc:Ignorable=""/>
            </a:gs>
            <a:gs pos="41650">
              <a:srgbClr xmlns:mc="http://schemas.openxmlformats.org/markup-compatibility/2006" xmlns:a14="http://schemas.microsoft.com/office/drawing/2010/main" val="FCE4D0" mc:Ignorable=""/>
            </a:gs>
            <a:gs pos="0">
              <a:srgbClr xmlns:mc="http://schemas.openxmlformats.org/markup-compatibility/2006" xmlns:a14="http://schemas.microsoft.com/office/drawing/2010/main" val="FF0000" mc:Ignorable=""/>
            </a:gs>
            <a:gs pos="98000">
              <a:srgbClr xmlns:mc="http://schemas.openxmlformats.org/markup-compatibility/2006" xmlns:a14="http://schemas.microsoft.com/office/drawing/2010/main" val="F18F59" mc:Ignorable=""/>
            </a:gs>
            <a:gs pos="0">
              <a:srgbClr xmlns:mc="http://schemas.openxmlformats.org/markup-compatibility/2006" xmlns:a14="http://schemas.microsoft.com/office/drawing/2010/main" val="FEE7F2" mc:Ignorable=""/>
            </a:gs>
            <a:gs pos="98000">
              <a:schemeClr val="accent6">
                <a:lumMod val="60000"/>
                <a:lumOff val="40000"/>
              </a:schemeClr>
            </a:gs>
            <a:gs pos="61000">
              <a:srgbClr xmlns:mc="http://schemas.openxmlformats.org/markup-compatibility/2006" xmlns:a14="http://schemas.microsoft.com/office/drawing/2010/main" val="FBE1B4" mc:Ignorable=""/>
            </a:gs>
            <a:gs pos="1000">
              <a:schemeClr val="tx1"/>
            </a:gs>
            <a:gs pos="18000">
              <a:srgbClr xmlns:mc="http://schemas.openxmlformats.org/markup-compatibility/2006" xmlns:a14="http://schemas.microsoft.com/office/drawing/2010/main" val="FEE7F2" mc:Ignorable="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3756323"/>
              </p:ext>
            </p:extLst>
          </p:nvPr>
        </p:nvGraphicFramePr>
        <p:xfrm>
          <a:off x="179512" y="1844824"/>
          <a:ext cx="8856984" cy="46634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428492"/>
                <a:gridCol w="4428492"/>
              </a:tblGrid>
              <a:tr h="689692">
                <a:tc>
                  <a:txBody>
                    <a:bodyPr/>
                    <a:lstStyle/>
                    <a:p>
                      <a:r>
                        <a:rPr lang="ru-RU" sz="9600" b="1" dirty="0" smtClean="0">
                          <a:latin typeface="Comic Sans MS" pitchFamily="66" charset="0"/>
                        </a:rPr>
                        <a:t>1</a:t>
                      </a:r>
                      <a:r>
                        <a:rPr lang="ru-RU" sz="9600" b="1" baseline="0" dirty="0" smtClean="0">
                          <a:latin typeface="Comic Sans MS" pitchFamily="66" charset="0"/>
                        </a:rPr>
                        <a:t>+2= ?</a:t>
                      </a:r>
                      <a:endParaRPr lang="ru-RU" sz="96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600" b="1" dirty="0" smtClean="0">
                          <a:latin typeface="Comic Sans MS" pitchFamily="66" charset="0"/>
                        </a:rPr>
                        <a:t>3</a:t>
                      </a:r>
                      <a:r>
                        <a:rPr lang="ru-RU" sz="9600" b="1" baseline="0" dirty="0" smtClean="0">
                          <a:latin typeface="Comic Sans MS" pitchFamily="66" charset="0"/>
                        </a:rPr>
                        <a:t>+4= ?</a:t>
                      </a:r>
                      <a:endParaRPr lang="ru-RU" sz="9600" b="1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699270">
                <a:tc>
                  <a:txBody>
                    <a:bodyPr/>
                    <a:lstStyle/>
                    <a:p>
                      <a:r>
                        <a:rPr lang="ru-RU" sz="9600" b="1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omic Sans MS" pitchFamily="66" charset="0"/>
                        </a:rPr>
                        <a:t>5+5=</a:t>
                      </a:r>
                      <a:r>
                        <a:rPr lang="ru-RU" sz="9600" b="1" baseline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omic Sans MS" pitchFamily="66" charset="0"/>
                        </a:rPr>
                        <a:t> ?</a:t>
                      </a:r>
                      <a:endParaRPr lang="ru-RU" sz="9600" b="1" dirty="0">
                        <a:solidFill>
                          <a:schemeClr val="bg2">
                            <a:lumMod val="75000"/>
                          </a:schemeClr>
                        </a:solidFill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600" b="1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omic Sans MS" pitchFamily="66" charset="0"/>
                        </a:rPr>
                        <a:t>6+3= </a:t>
                      </a:r>
                      <a:r>
                        <a:rPr lang="ru-RU" sz="9600" b="1" baseline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omic Sans MS" pitchFamily="66" charset="0"/>
                        </a:rPr>
                        <a:t>?</a:t>
                      </a:r>
                      <a:endParaRPr lang="ru-RU" sz="9600" b="1" dirty="0">
                        <a:solidFill>
                          <a:schemeClr val="bg2">
                            <a:lumMod val="75000"/>
                          </a:schemeClr>
                        </a:solidFill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699270">
                <a:tc>
                  <a:txBody>
                    <a:bodyPr/>
                    <a:lstStyle/>
                    <a:p>
                      <a:r>
                        <a:rPr lang="ru-RU" sz="9600" b="1" dirty="0" smtClean="0">
                          <a:latin typeface="Comic Sans MS" pitchFamily="66" charset="0"/>
                        </a:rPr>
                        <a:t>9+2=</a:t>
                      </a:r>
                      <a:r>
                        <a:rPr lang="ru-RU" sz="9600" b="1" baseline="0" dirty="0" smtClean="0">
                          <a:latin typeface="Comic Sans MS" pitchFamily="66" charset="0"/>
                        </a:rPr>
                        <a:t> </a:t>
                      </a:r>
                      <a:r>
                        <a:rPr lang="ru-RU" sz="9600" b="1" dirty="0" smtClean="0">
                          <a:latin typeface="Comic Sans MS" pitchFamily="66" charset="0"/>
                        </a:rPr>
                        <a:t>?</a:t>
                      </a:r>
                      <a:endParaRPr lang="ru-RU" sz="9600" b="1" i="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600" b="1" dirty="0" smtClean="0">
                          <a:latin typeface="Comic Sans MS" pitchFamily="66" charset="0"/>
                        </a:rPr>
                        <a:t>8+4=</a:t>
                      </a:r>
                      <a:r>
                        <a:rPr lang="ru-RU" sz="9600" b="1" baseline="0" dirty="0" smtClean="0">
                          <a:latin typeface="Comic Sans MS" pitchFamily="66" charset="0"/>
                        </a:rPr>
                        <a:t> ?</a:t>
                      </a:r>
                      <a:endParaRPr lang="ru-RU" sz="9600" b="1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WordArt 3"/>
          <p:cNvSpPr>
            <a:spLocks noGrp="1" noChangeArrowheads="1" noChangeShapeType="1" noTextEdit="1"/>
          </p:cNvSpPr>
          <p:nvPr>
            <p:ph type="title"/>
          </p:nvPr>
        </p:nvSpPr>
        <p:spPr bwMode="auto">
          <a:xfrm>
            <a:off x="539552" y="476672"/>
            <a:ext cx="8229600" cy="1143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b="1" kern="10" dirty="0" smtClean="0">
                <a:solidFill>
                  <a:srgbClr xmlns:mc="http://schemas.openxmlformats.org/markup-compatibility/2006" xmlns:a14="http://schemas.microsoft.com/office/drawing/2010/main" val="336699" mc:Ignorable=""/>
                </a:solidFill>
                <a:effectLst>
                  <a:outerShdw dist="45791" dir="2021404" algn="ctr" rotWithShape="0">
                    <a:srgbClr xmlns:mc="http://schemas.openxmlformats.org/markup-compatibility/2006" xmlns:a14="http://schemas.microsoft.com/office/drawing/2010/main" val="B2B2B2" mc:Ignorable="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Решите пример  </a:t>
            </a:r>
            <a:endParaRPr lang="ru-RU" sz="3600" b="1" kern="10" dirty="0">
              <a:solidFill>
                <a:srgbClr xmlns:mc="http://schemas.openxmlformats.org/markup-compatibility/2006" xmlns:a14="http://schemas.microsoft.com/office/drawing/2010/main" val="336699" mc:Ignorable=""/>
              </a:solidFill>
              <a:effectLst>
                <a:outerShdw dist="45791" dir="2021404" algn="ctr" rotWithShape="0">
                  <a:srgbClr xmlns:mc="http://schemas.openxmlformats.org/markup-compatibility/2006" xmlns:a14="http://schemas.microsoft.com/office/drawing/2010/main" val="B2B2B2" mc:Ignorable="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57564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6543648"/>
              </p:ext>
            </p:extLst>
          </p:nvPr>
        </p:nvGraphicFramePr>
        <p:xfrm>
          <a:off x="827584" y="2564904"/>
          <a:ext cx="7704851" cy="217601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700441"/>
                <a:gridCol w="700441"/>
                <a:gridCol w="700441"/>
                <a:gridCol w="851005"/>
                <a:gridCol w="549877"/>
                <a:gridCol w="700441"/>
                <a:gridCol w="700441"/>
                <a:gridCol w="700441"/>
                <a:gridCol w="700441"/>
                <a:gridCol w="700441"/>
                <a:gridCol w="700441"/>
              </a:tblGrid>
              <a:tr h="2176016">
                <a:tc>
                  <a:txBody>
                    <a:bodyPr/>
                    <a:lstStyle/>
                    <a:p>
                      <a:r>
                        <a:rPr lang="de-DE" sz="9600" dirty="0" smtClean="0"/>
                        <a:t>d</a:t>
                      </a:r>
                      <a:endParaRPr lang="ru-RU" sz="9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9600" dirty="0" smtClean="0"/>
                        <a:t>a</a:t>
                      </a:r>
                      <a:endParaRPr lang="ru-RU" sz="9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9600" dirty="0" smtClean="0"/>
                        <a:t>s</a:t>
                      </a:r>
                      <a:endParaRPr lang="ru-RU" sz="9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9600" dirty="0" smtClean="0"/>
                        <a:t>A</a:t>
                      </a:r>
                      <a:endParaRPr lang="ru-RU" sz="9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9600" dirty="0" smtClean="0"/>
                        <a:t>l</a:t>
                      </a:r>
                      <a:endParaRPr lang="ru-RU" sz="9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9600" dirty="0" smtClean="0"/>
                        <a:t>p</a:t>
                      </a:r>
                      <a:endParaRPr lang="ru-RU" sz="9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9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9600" dirty="0" smtClean="0"/>
                        <a:t>a</a:t>
                      </a:r>
                      <a:endParaRPr lang="ru-RU" sz="9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9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9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96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Picture 5" descr="Z:\newtek\_backgrounds_1.02\Tim\powerpoint templates\101-120\2cents_worth\elements\penny_guy_walking_hg_clr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32248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9644696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Объект WordArt 3"/>
          <p:cNvSpPr>
            <a:spLocks noChangeArrowheads="1" noChangeShapeType="1" noTextEdit="1"/>
          </p:cNvSpPr>
          <p:nvPr/>
        </p:nvSpPr>
        <p:spPr bwMode="auto">
          <a:xfrm>
            <a:off x="611188" y="188913"/>
            <a:ext cx="7921625" cy="100806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solidFill>
                  <a:srgbClr xmlns:mc="http://schemas.openxmlformats.org/markup-compatibility/2006" xmlns:a14="http://schemas.microsoft.com/office/drawing/2010/main" val="336699" mc:Ignorable=""/>
                </a:solidFill>
                <a:effectLst>
                  <a:outerShdw dist="45791" dir="2021404" algn="ctr" rotWithShape="0">
                    <a:srgbClr xmlns:mc="http://schemas.openxmlformats.org/markup-compatibility/2006" xmlns:a14="http://schemas.microsoft.com/office/drawing/2010/main" val="B2B2B2" mc:Ignorable="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Охарактеризуй этих героев</a:t>
            </a:r>
          </a:p>
        </p:txBody>
      </p:sp>
      <p:pic>
        <p:nvPicPr>
          <p:cNvPr id="11268" name="Рисунок 4" descr="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xmlns:mc="http://schemas.openxmlformats.org/markup-compatibility/2006" xmlns:a14="http://schemas.microsoft.com/office/drawing/2010/main" val="FFFFFF" mc:Ignorable=""/>
              </a:clrFrom>
              <a:clrTo>
                <a:srgbClr xmlns:mc="http://schemas.openxmlformats.org/markup-compatibility/2006" xmlns:a14="http://schemas.microsoft.com/office/drawing/2010/main" val="FFFFFF" mc:Ignorable="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196976"/>
            <a:ext cx="2304952" cy="3044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pic>
      <p:pic>
        <p:nvPicPr>
          <p:cNvPr id="11269" name="Рисунок 5" descr="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2133600"/>
            <a:ext cx="2224088" cy="347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pic>
      <p:sp>
        <p:nvSpPr>
          <p:cNvPr id="11270" name="Объект WordArt 6"/>
          <p:cNvSpPr>
            <a:spLocks noChangeArrowheads="1" noChangeShapeType="1" noTextEdit="1"/>
          </p:cNvSpPr>
          <p:nvPr/>
        </p:nvSpPr>
        <p:spPr bwMode="auto">
          <a:xfrm>
            <a:off x="2346871" y="4509120"/>
            <a:ext cx="1511300" cy="6477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de-DE" b="1" kern="10">
                <a:solidFill>
                  <a:srgbClr xmlns:mc="http://schemas.openxmlformats.org/markup-compatibility/2006" xmlns:a14="http://schemas.microsoft.com/office/drawing/2010/main" val="336699" mc:Ignorable=""/>
                </a:solidFill>
                <a:effectLst>
                  <a:outerShdw dist="45791" dir="2021404" algn="ctr" rotWithShape="0">
                    <a:srgbClr xmlns:mc="http://schemas.openxmlformats.org/markup-compatibility/2006" xmlns:a14="http://schemas.microsoft.com/office/drawing/2010/main" val="B2B2B2" mc:Ignorable="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klein</a:t>
            </a:r>
            <a:endParaRPr lang="ru-RU" b="1" kern="10">
              <a:solidFill>
                <a:srgbClr xmlns:mc="http://schemas.openxmlformats.org/markup-compatibility/2006" xmlns:a14="http://schemas.microsoft.com/office/drawing/2010/main" val="336699" mc:Ignorable=""/>
              </a:solidFill>
              <a:effectLst>
                <a:outerShdw dist="45791" dir="2021404" algn="ctr" rotWithShape="0">
                  <a:srgbClr xmlns:mc="http://schemas.openxmlformats.org/markup-compatibility/2006" xmlns:a14="http://schemas.microsoft.com/office/drawing/2010/main" val="B2B2B2" mc:Ignorable="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1271" name="Объект WordArt 7"/>
          <p:cNvSpPr>
            <a:spLocks noChangeArrowheads="1" noChangeShapeType="1" noTextEdit="1"/>
          </p:cNvSpPr>
          <p:nvPr/>
        </p:nvSpPr>
        <p:spPr bwMode="auto">
          <a:xfrm>
            <a:off x="2591595" y="1700808"/>
            <a:ext cx="1728787" cy="7905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de-DE" b="1" kern="10">
                <a:solidFill>
                  <a:srgbClr xmlns:mc="http://schemas.openxmlformats.org/markup-compatibility/2006" xmlns:a14="http://schemas.microsoft.com/office/drawing/2010/main" val="336699" mc:Ignorable=""/>
                </a:solidFill>
                <a:effectLst>
                  <a:outerShdw dist="45791" dir="2021404" algn="ctr" rotWithShape="0">
                    <a:srgbClr xmlns:mc="http://schemas.openxmlformats.org/markup-compatibility/2006" xmlns:a14="http://schemas.microsoft.com/office/drawing/2010/main" val="B2B2B2" mc:Ignorable="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nett </a:t>
            </a:r>
            <a:endParaRPr lang="ru-RU" b="1" kern="10">
              <a:solidFill>
                <a:srgbClr xmlns:mc="http://schemas.openxmlformats.org/markup-compatibility/2006" xmlns:a14="http://schemas.microsoft.com/office/drawing/2010/main" val="336699" mc:Ignorable=""/>
              </a:solidFill>
              <a:effectLst>
                <a:outerShdw dist="45791" dir="2021404" algn="ctr" rotWithShape="0">
                  <a:srgbClr xmlns:mc="http://schemas.openxmlformats.org/markup-compatibility/2006" xmlns:a14="http://schemas.microsoft.com/office/drawing/2010/main" val="B2B2B2" mc:Ignorable="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1273" name="Объект WordArt 9"/>
          <p:cNvSpPr>
            <a:spLocks noChangeArrowheads="1" noChangeShapeType="1" noTextEdit="1"/>
          </p:cNvSpPr>
          <p:nvPr/>
        </p:nvSpPr>
        <p:spPr bwMode="auto">
          <a:xfrm>
            <a:off x="5292079" y="1412776"/>
            <a:ext cx="1800201" cy="576064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de-DE" b="1" kern="10">
                <a:solidFill>
                  <a:srgbClr xmlns:mc="http://schemas.openxmlformats.org/markup-compatibility/2006" xmlns:a14="http://schemas.microsoft.com/office/drawing/2010/main" val="336699" mc:Ignorable=""/>
                </a:solidFill>
                <a:effectLst>
                  <a:outerShdw dist="45791" dir="2021404" algn="ctr" rotWithShape="0">
                    <a:srgbClr xmlns:mc="http://schemas.openxmlformats.org/markup-compatibility/2006" xmlns:a14="http://schemas.microsoft.com/office/drawing/2010/main" val="B2B2B2" mc:Ignorable="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klug</a:t>
            </a:r>
            <a:endParaRPr lang="ru-RU" b="1" kern="10">
              <a:solidFill>
                <a:srgbClr xmlns:mc="http://schemas.openxmlformats.org/markup-compatibility/2006" xmlns:a14="http://schemas.microsoft.com/office/drawing/2010/main" val="336699" mc:Ignorable=""/>
              </a:solidFill>
              <a:effectLst>
                <a:outerShdw dist="45791" dir="2021404" algn="ctr" rotWithShape="0">
                  <a:srgbClr xmlns:mc="http://schemas.openxmlformats.org/markup-compatibility/2006" xmlns:a14="http://schemas.microsoft.com/office/drawing/2010/main" val="B2B2B2" mc:Ignorable="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1274" name="Объект WordArt 10"/>
          <p:cNvSpPr>
            <a:spLocks noChangeArrowheads="1" noChangeShapeType="1" noTextEdit="1"/>
          </p:cNvSpPr>
          <p:nvPr/>
        </p:nvSpPr>
        <p:spPr bwMode="auto">
          <a:xfrm>
            <a:off x="4162109" y="2478272"/>
            <a:ext cx="2160588" cy="79216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de-DE" b="1" kern="10">
                <a:solidFill>
                  <a:srgbClr xmlns:mc="http://schemas.openxmlformats.org/markup-compatibility/2006" xmlns:a14="http://schemas.microsoft.com/office/drawing/2010/main" val="336699" mc:Ignorable=""/>
                </a:solidFill>
                <a:effectLst>
                  <a:outerShdw dist="45791" dir="2021404" algn="ctr" rotWithShape="0">
                    <a:srgbClr xmlns:mc="http://schemas.openxmlformats.org/markup-compatibility/2006" xmlns:a14="http://schemas.microsoft.com/office/drawing/2010/main" val="B2B2B2" mc:Ignorable="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lustig</a:t>
            </a:r>
            <a:endParaRPr lang="ru-RU" b="1" kern="10">
              <a:solidFill>
                <a:srgbClr xmlns:mc="http://schemas.openxmlformats.org/markup-compatibility/2006" xmlns:a14="http://schemas.microsoft.com/office/drawing/2010/main" val="336699" mc:Ignorable=""/>
              </a:solidFill>
              <a:effectLst>
                <a:outerShdw dist="45791" dir="2021404" algn="ctr" rotWithShape="0">
                  <a:srgbClr xmlns:mc="http://schemas.openxmlformats.org/markup-compatibility/2006" xmlns:a14="http://schemas.microsoft.com/office/drawing/2010/main" val="B2B2B2" mc:Ignorable="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grpSp>
        <p:nvGrpSpPr>
          <p:cNvPr id="11276" name="Группа 12"/>
          <p:cNvGrpSpPr>
            <a:grpSpLocks/>
          </p:cNvGrpSpPr>
          <p:nvPr/>
        </p:nvGrpSpPr>
        <p:grpSpPr bwMode="auto">
          <a:xfrm>
            <a:off x="2205336" y="3316948"/>
            <a:ext cx="2089150" cy="719138"/>
            <a:chOff x="2018" y="3158"/>
            <a:chExt cx="1316" cy="499"/>
          </a:xfrm>
        </p:grpSpPr>
        <p:sp>
          <p:nvSpPr>
            <p:cNvPr id="11272" name="Объект WordArt 8"/>
            <p:cNvSpPr>
              <a:spLocks noChangeArrowheads="1" noChangeShapeType="1" noTextEdit="1"/>
            </p:cNvSpPr>
            <p:nvPr/>
          </p:nvSpPr>
          <p:spPr bwMode="auto">
            <a:xfrm>
              <a:off x="2018" y="3158"/>
              <a:ext cx="1316" cy="499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xmlns:mc="http://schemas.openxmlformats.org/markup-compatibility/2006" val="000000" mc:Ignorable="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de-DE" b="1" kern="10">
                  <a:solidFill>
                    <a:srgbClr xmlns:mc="http://schemas.openxmlformats.org/markup-compatibility/2006" xmlns:a14="http://schemas.microsoft.com/office/drawing/2010/main" val="336699" mc:Ignorable=""/>
                  </a:solidFill>
                  <a:effectLst>
                    <a:outerShdw dist="45791" dir="2021404" algn="ctr" rotWithShape="0">
                      <a:srgbClr xmlns:mc="http://schemas.openxmlformats.org/markup-compatibility/2006" xmlns:a14="http://schemas.microsoft.com/office/drawing/2010/main" val="B2B2B2" mc:Ignorable="">
                        <a:alpha val="80000"/>
                      </a:srgbClr>
                    </a:outerShdw>
                  </a:effectLst>
                  <a:latin typeface="Times New Roman"/>
                  <a:cs typeface="Times New Roman"/>
                </a:rPr>
                <a:t>schon</a:t>
              </a:r>
              <a:endParaRPr lang="ru-RU" b="1" kern="10">
                <a:solidFill>
                  <a:srgbClr xmlns:mc="http://schemas.openxmlformats.org/markup-compatibility/2006" xmlns:a14="http://schemas.microsoft.com/office/drawing/2010/main" val="336699" mc:Ignorable=""/>
                </a:solidFill>
                <a:effectLst>
                  <a:outerShdw dist="45791" dir="2021404" algn="ctr" rotWithShape="0">
                    <a:srgbClr xmlns:mc="http://schemas.openxmlformats.org/markup-compatibility/2006" xmlns:a14="http://schemas.microsoft.com/office/drawing/2010/main" val="B2B2B2" mc:Ignorable="">
                      <a:alpha val="80000"/>
                    </a:srgbClr>
                  </a:outerShdw>
                </a:effectLst>
                <a:latin typeface="Times New Roman"/>
                <a:cs typeface="Times New Roman"/>
              </a:endParaRPr>
            </a:p>
          </p:txBody>
        </p:sp>
        <p:sp>
          <p:nvSpPr>
            <p:cNvPr id="11275" name="Объект WordArt 11"/>
            <p:cNvSpPr>
              <a:spLocks noChangeArrowheads="1" noChangeShapeType="1" noTextEdit="1"/>
            </p:cNvSpPr>
            <p:nvPr/>
          </p:nvSpPr>
          <p:spPr bwMode="auto">
            <a:xfrm>
              <a:off x="2789" y="3158"/>
              <a:ext cx="227" cy="91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xmlns:mc="http://schemas.openxmlformats.org/markup-compatibility/2006" val="000000" mc:Ignorable="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b="1" kern="10">
                  <a:solidFill>
                    <a:srgbClr xmlns:mc="http://schemas.openxmlformats.org/markup-compatibility/2006" xmlns:a14="http://schemas.microsoft.com/office/drawing/2010/main" val="336699" mc:Ignorable=""/>
                  </a:solidFill>
                  <a:effectLst>
                    <a:outerShdw dist="45791" dir="2021404" algn="ctr" rotWithShape="0">
                      <a:srgbClr xmlns:mc="http://schemas.openxmlformats.org/markup-compatibility/2006" xmlns:a14="http://schemas.microsoft.com/office/drawing/2010/main" val="B2B2B2" mc:Ignorable="">
                        <a:alpha val="80000"/>
                      </a:srgbClr>
                    </a:outerShdw>
                  </a:effectLst>
                  <a:latin typeface="Times New Roman"/>
                  <a:cs typeface="Times New Roman"/>
                </a:rPr>
                <a:t>..</a:t>
              </a:r>
            </a:p>
          </p:txBody>
        </p:sp>
      </p:grpSp>
      <p:pic>
        <p:nvPicPr>
          <p:cNvPr id="12" name="Рисунок 5" descr="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xmlns:mc="http://schemas.openxmlformats.org/markup-compatibility/2006" xmlns:a14="http://schemas.microsoft.com/office/drawing/2010/main" val="FFFFFF" mc:Ignorable=""/>
              </a:clrFrom>
              <a:clrTo>
                <a:srgbClr xmlns:mc="http://schemas.openxmlformats.org/markup-compatibility/2006" xmlns:a14="http://schemas.microsoft.com/office/drawing/2010/main" val="FFFFFF" mc:Ignorable="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272" y="3933056"/>
            <a:ext cx="3275940" cy="2840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5205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WordArt 4"/>
          <p:cNvSpPr>
            <a:spLocks noChangeArrowheads="1" noChangeShapeType="1" noTextEdit="1"/>
          </p:cNvSpPr>
          <p:nvPr/>
        </p:nvSpPr>
        <p:spPr bwMode="auto">
          <a:xfrm>
            <a:off x="4572000" y="1412875"/>
            <a:ext cx="4211638" cy="9350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solidFill>
                  <a:srgbClr xmlns:mc="http://schemas.openxmlformats.org/markup-compatibility/2006" xmlns:a14="http://schemas.microsoft.com/office/drawing/2010/main" val="336699" mc:Ignorable=""/>
                </a:solidFill>
                <a:effectLst>
                  <a:outerShdw dist="45791" dir="2021404" algn="ctr" rotWithShape="0">
                    <a:srgbClr xmlns:mc="http://schemas.openxmlformats.org/markup-compatibility/2006" xmlns:a14="http://schemas.microsoft.com/office/drawing/2010/main" val="B2B2B2" mc:Ignorable="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алфавита</a:t>
            </a:r>
          </a:p>
        </p:txBody>
      </p:sp>
      <p:pic>
        <p:nvPicPr>
          <p:cNvPr id="3080" name="Picture 8" descr="обложка учебник 2 к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25" y="1628775"/>
            <a:ext cx="3700463" cy="4968875"/>
          </a:xfrm>
          <a:prstGeom prst="rect">
            <a:avLst/>
          </a:prstGeom>
          <a:noFill/>
          <a:ln w="28575">
            <a:solidFill>
              <a:srgbClr xmlns:mc="http://schemas.openxmlformats.org/markup-compatibility/2006" xmlns:a14="http://schemas.microsoft.com/office/drawing/2010/main" val="CC6600" mc:Ignorable="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pic>
      <p:sp>
        <p:nvSpPr>
          <p:cNvPr id="3081" name="WordArt 9"/>
          <p:cNvSpPr>
            <a:spLocks noChangeArrowheads="1" noChangeShapeType="1" noTextEdit="1"/>
          </p:cNvSpPr>
          <p:nvPr/>
        </p:nvSpPr>
        <p:spPr bwMode="auto">
          <a:xfrm>
            <a:off x="900113" y="333375"/>
            <a:ext cx="7343775" cy="100806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solidFill>
                  <a:srgbClr xmlns:mc="http://schemas.openxmlformats.org/markup-compatibility/2006" xmlns:a14="http://schemas.microsoft.com/office/drawing/2010/main" val="336699" mc:Ignorable=""/>
                </a:solidFill>
                <a:effectLst>
                  <a:outerShdw dist="45791" dir="2021404" algn="ctr" rotWithShape="0">
                    <a:srgbClr xmlns:mc="http://schemas.openxmlformats.org/markup-compatibility/2006" xmlns:a14="http://schemas.microsoft.com/office/drawing/2010/main" val="B2B2B2" mc:Ignorable="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Праздник</a:t>
            </a:r>
          </a:p>
        </p:txBody>
      </p:sp>
      <p:sp>
        <p:nvSpPr>
          <p:cNvPr id="2053" name="WordArt 7"/>
          <p:cNvSpPr>
            <a:spLocks noChangeArrowheads="1" noChangeShapeType="1" noTextEdit="1"/>
          </p:cNvSpPr>
          <p:nvPr/>
        </p:nvSpPr>
        <p:spPr bwMode="auto">
          <a:xfrm>
            <a:off x="4643438" y="3357563"/>
            <a:ext cx="3960812" cy="14287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44870"/>
              </a:avLst>
            </a:prstTxWarp>
          </a:bodyPr>
          <a:lstStyle/>
          <a:p>
            <a:pPr algn="ctr"/>
            <a:r>
              <a:rPr lang="de-DE" kern="10">
                <a:solidFill>
                  <a:srgbClr xmlns:mc="http://schemas.openxmlformats.org/markup-compatibility/2006" xmlns:a14="http://schemas.microsoft.com/office/drawing/2010/main" val="336699" mc:Ignorable=""/>
                </a:solidFill>
                <a:effectLst>
                  <a:outerShdw dist="45791" dir="2021404" algn="ctr" rotWithShape="0">
                    <a:srgbClr xmlns:mc="http://schemas.openxmlformats.org/markup-compatibility/2006" xmlns:a14="http://schemas.microsoft.com/office/drawing/2010/main" val="B2B2B2" mc:Ignorable="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Das ABC-Fest</a:t>
            </a:r>
            <a:endParaRPr lang="ru-RU" kern="10">
              <a:solidFill>
                <a:srgbClr xmlns:mc="http://schemas.openxmlformats.org/markup-compatibility/2006" xmlns:a14="http://schemas.microsoft.com/office/drawing/2010/main" val="336699" mc:Ignorable=""/>
              </a:solidFill>
              <a:effectLst>
                <a:outerShdw dist="45791" dir="2021404" algn="ctr" rotWithShape="0">
                  <a:srgbClr xmlns:mc="http://schemas.openxmlformats.org/markup-compatibility/2006" xmlns:a14="http://schemas.microsoft.com/office/drawing/2010/main" val="B2B2B2" mc:Ignorable="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9631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xmlns:p14="http://schemas.microsoft.com/office/powerpoint/2010/main" spd="slow">
        <p:dissolv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Объект WordArt 4"/>
          <p:cNvSpPr>
            <a:spLocks noChangeArrowheads="1" noChangeShapeType="1" noTextEdit="1"/>
          </p:cNvSpPr>
          <p:nvPr/>
        </p:nvSpPr>
        <p:spPr bwMode="auto">
          <a:xfrm>
            <a:off x="611188" y="188913"/>
            <a:ext cx="7921625" cy="100806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solidFill>
                  <a:srgbClr xmlns:mc="http://schemas.openxmlformats.org/markup-compatibility/2006" xmlns:a14="http://schemas.microsoft.com/office/drawing/2010/main" val="336699" mc:Ignorable=""/>
                </a:solidFill>
                <a:effectLst>
                  <a:outerShdw dist="45791" dir="2021404" algn="ctr" rotWithShape="0">
                    <a:srgbClr xmlns:mc="http://schemas.openxmlformats.org/markup-compatibility/2006" xmlns:a14="http://schemas.microsoft.com/office/drawing/2010/main" val="B2B2B2" mc:Ignorable="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Охарактеризуй этих героев</a:t>
            </a:r>
          </a:p>
        </p:txBody>
      </p:sp>
      <p:sp>
        <p:nvSpPr>
          <p:cNvPr id="17414" name="Объект WordArt 6"/>
          <p:cNvSpPr>
            <a:spLocks noChangeArrowheads="1" noChangeShapeType="1" noTextEdit="1"/>
          </p:cNvSpPr>
          <p:nvPr/>
        </p:nvSpPr>
        <p:spPr bwMode="auto">
          <a:xfrm>
            <a:off x="2843213" y="2276475"/>
            <a:ext cx="1008062" cy="4318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de-DE" b="1" kern="10">
                <a:solidFill>
                  <a:srgbClr xmlns:mc="http://schemas.openxmlformats.org/markup-compatibility/2006" xmlns:a14="http://schemas.microsoft.com/office/drawing/2010/main" val="336699" mc:Ignorable=""/>
                </a:solidFill>
                <a:effectLst>
                  <a:outerShdw dist="45791" dir="2021404" algn="ctr" rotWithShape="0">
                    <a:srgbClr xmlns:mc="http://schemas.openxmlformats.org/markup-compatibility/2006" xmlns:a14="http://schemas.microsoft.com/office/drawing/2010/main" val="B2B2B2" mc:Ignorable="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nett </a:t>
            </a:r>
            <a:endParaRPr lang="ru-RU" b="1" kern="10">
              <a:solidFill>
                <a:srgbClr xmlns:mc="http://schemas.openxmlformats.org/markup-compatibility/2006" xmlns:a14="http://schemas.microsoft.com/office/drawing/2010/main" val="336699" mc:Ignorable=""/>
              </a:solidFill>
              <a:effectLst>
                <a:outerShdw dist="45791" dir="2021404" algn="ctr" rotWithShape="0">
                  <a:srgbClr xmlns:mc="http://schemas.openxmlformats.org/markup-compatibility/2006" xmlns:a14="http://schemas.microsoft.com/office/drawing/2010/main" val="B2B2B2" mc:Ignorable="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7415" name="Объект WordArt 7"/>
          <p:cNvSpPr>
            <a:spLocks noChangeArrowheads="1" noChangeShapeType="1" noTextEdit="1"/>
          </p:cNvSpPr>
          <p:nvPr/>
        </p:nvSpPr>
        <p:spPr bwMode="auto">
          <a:xfrm>
            <a:off x="5292725" y="4653136"/>
            <a:ext cx="1223962" cy="4318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de-DE" b="1" kern="10">
                <a:solidFill>
                  <a:srgbClr xmlns:mc="http://schemas.openxmlformats.org/markup-compatibility/2006" xmlns:a14="http://schemas.microsoft.com/office/drawing/2010/main" val="336699" mc:Ignorable=""/>
                </a:solidFill>
                <a:effectLst>
                  <a:outerShdw dist="45791" dir="2021404" algn="ctr" rotWithShape="0">
                    <a:srgbClr xmlns:mc="http://schemas.openxmlformats.org/markup-compatibility/2006" xmlns:a14="http://schemas.microsoft.com/office/drawing/2010/main" val="B2B2B2" mc:Ignorable="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klug</a:t>
            </a:r>
            <a:endParaRPr lang="ru-RU" b="1" kern="10">
              <a:solidFill>
                <a:srgbClr xmlns:mc="http://schemas.openxmlformats.org/markup-compatibility/2006" xmlns:a14="http://schemas.microsoft.com/office/drawing/2010/main" val="336699" mc:Ignorable=""/>
              </a:solidFill>
              <a:effectLst>
                <a:outerShdw dist="45791" dir="2021404" algn="ctr" rotWithShape="0">
                  <a:srgbClr xmlns:mc="http://schemas.openxmlformats.org/markup-compatibility/2006" xmlns:a14="http://schemas.microsoft.com/office/drawing/2010/main" val="B2B2B2" mc:Ignorable="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7416" name="Объект WordArt 8"/>
          <p:cNvSpPr>
            <a:spLocks noChangeArrowheads="1" noChangeShapeType="1" noTextEdit="1"/>
          </p:cNvSpPr>
          <p:nvPr/>
        </p:nvSpPr>
        <p:spPr bwMode="auto">
          <a:xfrm>
            <a:off x="2843213" y="3444875"/>
            <a:ext cx="1296987" cy="4318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de-DE" b="1" kern="10">
                <a:solidFill>
                  <a:srgbClr xmlns:mc="http://schemas.openxmlformats.org/markup-compatibility/2006" xmlns:a14="http://schemas.microsoft.com/office/drawing/2010/main" val="336699" mc:Ignorable=""/>
                </a:solidFill>
                <a:effectLst>
                  <a:outerShdw dist="45791" dir="2021404" algn="ctr" rotWithShape="0">
                    <a:srgbClr xmlns:mc="http://schemas.openxmlformats.org/markup-compatibility/2006" xmlns:a14="http://schemas.microsoft.com/office/drawing/2010/main" val="B2B2B2" mc:Ignorable="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lustig</a:t>
            </a:r>
            <a:endParaRPr lang="ru-RU" b="1" kern="10">
              <a:solidFill>
                <a:srgbClr xmlns:mc="http://schemas.openxmlformats.org/markup-compatibility/2006" xmlns:a14="http://schemas.microsoft.com/office/drawing/2010/main" val="336699" mc:Ignorable=""/>
              </a:solidFill>
              <a:effectLst>
                <a:outerShdw dist="45791" dir="2021404" algn="ctr" rotWithShape="0">
                  <a:srgbClr xmlns:mc="http://schemas.openxmlformats.org/markup-compatibility/2006" xmlns:a14="http://schemas.microsoft.com/office/drawing/2010/main" val="B2B2B2" mc:Ignorable="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7418" name="Объект WordArt 10"/>
          <p:cNvSpPr>
            <a:spLocks noChangeArrowheads="1" noChangeShapeType="1" noTextEdit="1"/>
          </p:cNvSpPr>
          <p:nvPr/>
        </p:nvSpPr>
        <p:spPr bwMode="auto">
          <a:xfrm>
            <a:off x="4356681" y="1128198"/>
            <a:ext cx="1008112" cy="575344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b="1" kern="10" dirty="0">
              <a:solidFill>
                <a:srgbClr xmlns:mc="http://schemas.openxmlformats.org/markup-compatibility/2006" xmlns:a14="http://schemas.microsoft.com/office/drawing/2010/main" val="336699" mc:Ignorable=""/>
              </a:solidFill>
              <a:effectLst>
                <a:outerShdw dist="45791" dir="2021404" algn="ctr" rotWithShape="0">
                  <a:srgbClr xmlns:mc="http://schemas.openxmlformats.org/markup-compatibility/2006" xmlns:a14="http://schemas.microsoft.com/office/drawing/2010/main" val="B2B2B2" mc:Ignorable="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7420" name="Объект WordArt 12"/>
          <p:cNvSpPr>
            <a:spLocks noChangeArrowheads="1" noChangeShapeType="1" noTextEdit="1"/>
          </p:cNvSpPr>
          <p:nvPr/>
        </p:nvSpPr>
        <p:spPr bwMode="auto">
          <a:xfrm>
            <a:off x="4572000" y="1916113"/>
            <a:ext cx="792163" cy="4318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de-DE" b="1" kern="10">
                <a:solidFill>
                  <a:srgbClr xmlns:mc="http://schemas.openxmlformats.org/markup-compatibility/2006" xmlns:a14="http://schemas.microsoft.com/office/drawing/2010/main" val="336699" mc:Ignorable=""/>
                </a:solidFill>
                <a:effectLst>
                  <a:outerShdw dist="45791" dir="2021404" algn="ctr" rotWithShape="0">
                    <a:srgbClr xmlns:mc="http://schemas.openxmlformats.org/markup-compatibility/2006" xmlns:a14="http://schemas.microsoft.com/office/drawing/2010/main" val="B2B2B2" mc:Ignorable="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gut</a:t>
            </a:r>
            <a:endParaRPr lang="ru-RU" b="1" kern="10">
              <a:solidFill>
                <a:srgbClr xmlns:mc="http://schemas.openxmlformats.org/markup-compatibility/2006" xmlns:a14="http://schemas.microsoft.com/office/drawing/2010/main" val="336699" mc:Ignorable=""/>
              </a:solidFill>
              <a:effectLst>
                <a:outerShdw dist="45791" dir="2021404" algn="ctr" rotWithShape="0">
                  <a:srgbClr xmlns:mc="http://schemas.openxmlformats.org/markup-compatibility/2006" xmlns:a14="http://schemas.microsoft.com/office/drawing/2010/main" val="B2B2B2" mc:Ignorable="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7421" name="Объект WordArt 13"/>
          <p:cNvSpPr>
            <a:spLocks noChangeArrowheads="1" noChangeShapeType="1" noTextEdit="1"/>
          </p:cNvSpPr>
          <p:nvPr/>
        </p:nvSpPr>
        <p:spPr bwMode="auto">
          <a:xfrm>
            <a:off x="969963" y="1517333"/>
            <a:ext cx="1873250" cy="4318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de-DE" b="1" kern="10">
                <a:solidFill>
                  <a:srgbClr xmlns:mc="http://schemas.openxmlformats.org/markup-compatibility/2006" xmlns:a14="http://schemas.microsoft.com/office/drawing/2010/main" val="336699" mc:Ignorable=""/>
                </a:solidFill>
                <a:effectLst>
                  <a:outerShdw dist="45791" dir="2021404" algn="ctr" rotWithShape="0">
                    <a:srgbClr xmlns:mc="http://schemas.openxmlformats.org/markup-compatibility/2006" xmlns:a14="http://schemas.microsoft.com/office/drawing/2010/main" val="B2B2B2" mc:Ignorable="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traurig</a:t>
            </a:r>
            <a:endParaRPr lang="ru-RU" b="1" kern="10">
              <a:solidFill>
                <a:srgbClr xmlns:mc="http://schemas.openxmlformats.org/markup-compatibility/2006" xmlns:a14="http://schemas.microsoft.com/office/drawing/2010/main" val="336699" mc:Ignorable=""/>
              </a:solidFill>
              <a:effectLst>
                <a:outerShdw dist="45791" dir="2021404" algn="ctr" rotWithShape="0">
                  <a:srgbClr xmlns:mc="http://schemas.openxmlformats.org/markup-compatibility/2006" xmlns:a14="http://schemas.microsoft.com/office/drawing/2010/main" val="B2B2B2" mc:Ignorable="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7422" name="Объект WordArt 14"/>
          <p:cNvSpPr>
            <a:spLocks noChangeArrowheads="1" noChangeShapeType="1" noTextEdit="1"/>
          </p:cNvSpPr>
          <p:nvPr/>
        </p:nvSpPr>
        <p:spPr bwMode="auto">
          <a:xfrm>
            <a:off x="4643884" y="2852936"/>
            <a:ext cx="1800324" cy="4318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de-DE" b="1" kern="10">
                <a:solidFill>
                  <a:srgbClr xmlns:mc="http://schemas.openxmlformats.org/markup-compatibility/2006" xmlns:a14="http://schemas.microsoft.com/office/drawing/2010/main" val="336699" mc:Ignorable=""/>
                </a:solidFill>
                <a:effectLst>
                  <a:outerShdw dist="45791" dir="2021404" algn="ctr" rotWithShape="0">
                    <a:srgbClr xmlns:mc="http://schemas.openxmlformats.org/markup-compatibility/2006" xmlns:a14="http://schemas.microsoft.com/office/drawing/2010/main" val="B2B2B2" mc:Ignorable="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dumm</a:t>
            </a:r>
            <a:endParaRPr lang="ru-RU" b="1" kern="10">
              <a:solidFill>
                <a:srgbClr xmlns:mc="http://schemas.openxmlformats.org/markup-compatibility/2006" xmlns:a14="http://schemas.microsoft.com/office/drawing/2010/main" val="336699" mc:Ignorable=""/>
              </a:solidFill>
              <a:effectLst>
                <a:outerShdw dist="45791" dir="2021404" algn="ctr" rotWithShape="0">
                  <a:srgbClr xmlns:mc="http://schemas.openxmlformats.org/markup-compatibility/2006" xmlns:a14="http://schemas.microsoft.com/office/drawing/2010/main" val="B2B2B2" mc:Ignorable="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17423" name="Рисунок 15" descr="1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xmlns:mc="http://schemas.openxmlformats.org/markup-compatibility/2006" xmlns:a14="http://schemas.microsoft.com/office/drawing/2010/main" val="FFFFFF" mc:Ignorable=""/>
              </a:clrFrom>
              <a:clrTo>
                <a:srgbClr xmlns:mc="http://schemas.openxmlformats.org/markup-compatibility/2006" xmlns:a14="http://schemas.microsoft.com/office/drawing/2010/main" val="FFFFFF" mc:Ignorable="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133600"/>
            <a:ext cx="2152650" cy="4059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pic>
      <p:pic>
        <p:nvPicPr>
          <p:cNvPr id="16" name="Рисунок 4" descr="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xmlns:mc="http://schemas.openxmlformats.org/markup-compatibility/2006" xmlns:a14="http://schemas.microsoft.com/office/drawing/2010/main" val="FFFFFF" mc:Ignorable=""/>
              </a:clrFrom>
              <a:clrTo>
                <a:srgbClr xmlns:mc="http://schemas.openxmlformats.org/markup-compatibility/2006" xmlns:a14="http://schemas.microsoft.com/office/drawing/2010/main" val="FFFFFF" mc:Ignorable="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444208" y="1640586"/>
            <a:ext cx="2232248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Рисунок 23" descr="1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xmlns:mc="http://schemas.openxmlformats.org/markup-compatibility/2006" xmlns:a14="http://schemas.microsoft.com/office/drawing/2010/main" val="FFFFFF" mc:Ignorable=""/>
              </a:clrFrom>
              <a:clrTo>
                <a:srgbClr xmlns:mc="http://schemas.openxmlformats.org/markup-compatibility/2006" xmlns:a14="http://schemas.microsoft.com/office/drawing/2010/main" val="FFFFFF" mc:Ignorable="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149725"/>
            <a:ext cx="2182813" cy="249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Объект WordArt 13"/>
          <p:cNvSpPr>
            <a:spLocks noChangeArrowheads="1" noChangeShapeType="1" noTextEdit="1"/>
          </p:cNvSpPr>
          <p:nvPr/>
        </p:nvSpPr>
        <p:spPr bwMode="auto">
          <a:xfrm>
            <a:off x="5875814" y="1327786"/>
            <a:ext cx="1873250" cy="4318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de-DE" b="1" kern="10" dirty="0">
                <a:solidFill>
                  <a:srgbClr xmlns:mc="http://schemas.openxmlformats.org/markup-compatibility/2006" xmlns:a14="http://schemas.microsoft.com/office/drawing/2010/main" val="336699" mc:Ignorable=""/>
                </a:solidFill>
                <a:effectLst>
                  <a:outerShdw dist="45791" dir="2021404" algn="ctr" rotWithShape="0">
                    <a:srgbClr xmlns:mc="http://schemas.openxmlformats.org/markup-compatibility/2006" xmlns:a14="http://schemas.microsoft.com/office/drawing/2010/main" val="B2B2B2" mc:Ignorable="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a</a:t>
            </a:r>
            <a:r>
              <a:rPr lang="de-DE" b="1" kern="10" dirty="0" smtClean="0">
                <a:solidFill>
                  <a:srgbClr xmlns:mc="http://schemas.openxmlformats.org/markup-compatibility/2006" xmlns:a14="http://schemas.microsoft.com/office/drawing/2010/main" val="336699" mc:Ignorable=""/>
                </a:solidFill>
                <a:effectLst>
                  <a:outerShdw dist="45791" dir="2021404" algn="ctr" rotWithShape="0">
                    <a:srgbClr xmlns:mc="http://schemas.openxmlformats.org/markup-compatibility/2006" xmlns:a14="http://schemas.microsoft.com/office/drawing/2010/main" val="B2B2B2" mc:Ignorable="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lt  </a:t>
            </a:r>
            <a:endParaRPr lang="ru-RU" b="1" kern="10" dirty="0">
              <a:solidFill>
                <a:srgbClr xmlns:mc="http://schemas.openxmlformats.org/markup-compatibility/2006" xmlns:a14="http://schemas.microsoft.com/office/drawing/2010/main" val="336699" mc:Ignorable=""/>
              </a:solidFill>
              <a:effectLst>
                <a:outerShdw dist="45791" dir="2021404" algn="ctr" rotWithShape="0">
                  <a:srgbClr xmlns:mc="http://schemas.openxmlformats.org/markup-compatibility/2006" xmlns:a14="http://schemas.microsoft.com/office/drawing/2010/main" val="B2B2B2" mc:Ignorable="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59100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3636231"/>
              </p:ext>
            </p:extLst>
          </p:nvPr>
        </p:nvGraphicFramePr>
        <p:xfrm>
          <a:off x="827584" y="2564904"/>
          <a:ext cx="7704851" cy="217601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700441"/>
                <a:gridCol w="700441"/>
                <a:gridCol w="700441"/>
                <a:gridCol w="851005"/>
                <a:gridCol w="549877"/>
                <a:gridCol w="700441"/>
                <a:gridCol w="700441"/>
                <a:gridCol w="700441"/>
                <a:gridCol w="700441"/>
                <a:gridCol w="700441"/>
                <a:gridCol w="700441"/>
              </a:tblGrid>
              <a:tr h="2176016">
                <a:tc>
                  <a:txBody>
                    <a:bodyPr/>
                    <a:lstStyle/>
                    <a:p>
                      <a:r>
                        <a:rPr lang="de-DE" sz="9600" dirty="0" smtClean="0"/>
                        <a:t>d</a:t>
                      </a:r>
                      <a:endParaRPr lang="ru-RU" sz="9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9600" dirty="0" smtClean="0"/>
                        <a:t>a</a:t>
                      </a:r>
                      <a:endParaRPr lang="ru-RU" sz="9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9600" dirty="0" smtClean="0"/>
                        <a:t>s</a:t>
                      </a:r>
                      <a:endParaRPr lang="ru-RU" sz="9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9600" dirty="0" smtClean="0"/>
                        <a:t>A</a:t>
                      </a:r>
                      <a:endParaRPr lang="ru-RU" sz="9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9600" dirty="0" smtClean="0"/>
                        <a:t>l</a:t>
                      </a:r>
                      <a:endParaRPr lang="ru-RU" sz="9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9600" dirty="0" smtClean="0"/>
                        <a:t>p</a:t>
                      </a:r>
                      <a:endParaRPr lang="ru-RU" sz="9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9600" dirty="0" smtClean="0"/>
                        <a:t>h</a:t>
                      </a:r>
                      <a:endParaRPr lang="ru-RU" sz="9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9600" dirty="0" smtClean="0"/>
                        <a:t>a</a:t>
                      </a:r>
                      <a:endParaRPr lang="ru-RU" sz="9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9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9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96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Picture 38" descr="original_4_w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5029200"/>
            <a:ext cx="2018281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5712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WordArt 3"/>
          <p:cNvSpPr>
            <a:spLocks noGrp="1" noChangeArrowheads="1" noChangeShapeType="1" noTextEdit="1"/>
          </p:cNvSpPr>
          <p:nvPr>
            <p:ph type="title"/>
          </p:nvPr>
        </p:nvSpPr>
        <p:spPr bwMode="auto"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 smtClean="0">
                <a:solidFill>
                  <a:srgbClr xmlns:mc="http://schemas.openxmlformats.org/markup-compatibility/2006" xmlns:a14="http://schemas.microsoft.com/office/drawing/2010/main" val="336699" mc:Ignorable=""/>
                </a:solidFill>
                <a:effectLst>
                  <a:outerShdw dist="45791" dir="2021404" algn="ctr" rotWithShape="0">
                    <a:srgbClr xmlns:mc="http://schemas.openxmlformats.org/markup-compatibility/2006" xmlns:a14="http://schemas.microsoft.com/office/drawing/2010/main" val="B2B2B2" mc:Ignorable="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Подберите к схемам предложения</a:t>
            </a:r>
            <a:endParaRPr lang="ru-RU" sz="3600" b="1" kern="10" dirty="0">
              <a:solidFill>
                <a:srgbClr xmlns:mc="http://schemas.openxmlformats.org/markup-compatibility/2006" xmlns:a14="http://schemas.microsoft.com/office/drawing/2010/main" val="336699" mc:Ignorable=""/>
              </a:solidFill>
              <a:effectLst>
                <a:outerShdw dist="45791" dir="2021404" algn="ctr" rotWithShape="0">
                  <a:srgbClr xmlns:mc="http://schemas.openxmlformats.org/markup-compatibility/2006" xmlns:a14="http://schemas.microsoft.com/office/drawing/2010/main" val="B2B2B2" mc:Ignorable="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chemeClr val="bg1"/>
                </a:solidFill>
              </a:rPr>
              <a:t>1)</a:t>
            </a:r>
            <a:r>
              <a:rPr lang="ru-RU" dirty="0" smtClean="0"/>
              <a:t>                               </a:t>
            </a:r>
          </a:p>
          <a:p>
            <a:pPr marL="0" indent="0">
              <a:buNone/>
            </a:pPr>
            <a:endParaRPr lang="ru-RU" dirty="0">
              <a:solidFill>
                <a:schemeClr val="bg1"/>
              </a:solidFill>
            </a:endParaRPr>
          </a:p>
          <a:p>
            <a:pPr marL="514350" indent="-514350">
              <a:buAutoNum type="arabicParenR" startAt="2"/>
            </a:pP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                                      ?</a:t>
            </a:r>
          </a:p>
          <a:p>
            <a:pPr marL="0" indent="0">
              <a:buNone/>
            </a:pPr>
            <a:endParaRPr lang="ru-RU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bg1"/>
                </a:solidFill>
              </a:rPr>
              <a:t>3) –</a:t>
            </a:r>
          </a:p>
          <a:p>
            <a:pPr marL="0" indent="0">
              <a:buNone/>
            </a:pPr>
            <a:endParaRPr lang="ru-RU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bg1"/>
                </a:solidFill>
              </a:rPr>
              <a:t>4)  </a:t>
            </a:r>
            <a:r>
              <a:rPr lang="de-DE" dirty="0" smtClean="0">
                <a:solidFill>
                  <a:schemeClr val="bg1"/>
                </a:solidFill>
              </a:rPr>
              <a:t>                                ?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chemeClr val="bg1"/>
                </a:solidFill>
              </a:rPr>
              <a:t>а)</a:t>
            </a:r>
            <a:r>
              <a:rPr lang="de-DE" dirty="0" smtClean="0">
                <a:solidFill>
                  <a:schemeClr val="bg1"/>
                </a:solidFill>
              </a:rPr>
              <a:t>   Sind das </a:t>
            </a:r>
            <a:r>
              <a:rPr lang="de-DE" dirty="0" err="1" smtClean="0">
                <a:solidFill>
                  <a:schemeClr val="bg1"/>
                </a:solidFill>
              </a:rPr>
              <a:t>Albi</a:t>
            </a:r>
            <a:r>
              <a:rPr lang="de-DE" dirty="0" smtClean="0">
                <a:solidFill>
                  <a:schemeClr val="bg1"/>
                </a:solidFill>
              </a:rPr>
              <a:t> und Waldo?</a:t>
            </a:r>
          </a:p>
          <a:p>
            <a:pPr marL="0" indent="0">
              <a:buNone/>
            </a:pPr>
            <a:r>
              <a:rPr lang="de-DE" dirty="0" smtClean="0">
                <a:solidFill>
                  <a:schemeClr val="bg1"/>
                </a:solidFill>
              </a:rPr>
              <a:t>  </a:t>
            </a:r>
            <a:endParaRPr lang="de-DE" dirty="0">
              <a:solidFill>
                <a:schemeClr val="bg1"/>
              </a:solidFill>
            </a:endParaRPr>
          </a:p>
          <a:p>
            <a:pPr marL="514350" indent="-514350">
              <a:buAutoNum type="alphaLcParenR" startAt="2"/>
            </a:pPr>
            <a:r>
              <a:rPr lang="de-DE" dirty="0" smtClean="0">
                <a:solidFill>
                  <a:schemeClr val="bg1"/>
                </a:solidFill>
              </a:rPr>
              <a:t>Ist Buratino lustig?</a:t>
            </a:r>
          </a:p>
          <a:p>
            <a:pPr marL="514350" indent="-514350">
              <a:buAutoNum type="alphaLcParenR" startAt="2"/>
            </a:pPr>
            <a:endParaRPr lang="de-DE" dirty="0">
              <a:solidFill>
                <a:schemeClr val="bg1"/>
              </a:solidFill>
            </a:endParaRPr>
          </a:p>
          <a:p>
            <a:pPr marL="514350" indent="-514350">
              <a:buFont typeface="Arial" pitchFamily="34" charset="0"/>
              <a:buAutoNum type="alphaLcParenR" startAt="2"/>
            </a:pPr>
            <a:r>
              <a:rPr lang="de-DE" dirty="0">
                <a:solidFill>
                  <a:schemeClr val="bg1"/>
                </a:solidFill>
              </a:rPr>
              <a:t>Das </a:t>
            </a:r>
            <a:r>
              <a:rPr lang="de-DE" dirty="0" smtClean="0">
                <a:solidFill>
                  <a:schemeClr val="bg1"/>
                </a:solidFill>
              </a:rPr>
              <a:t>ist Hans.</a:t>
            </a:r>
          </a:p>
          <a:p>
            <a:pPr marL="514350" indent="-514350">
              <a:buFont typeface="Arial" pitchFamily="34" charset="0"/>
              <a:buAutoNum type="alphaLcParenR" startAt="2"/>
            </a:pPr>
            <a:endParaRPr lang="de-DE" dirty="0">
              <a:solidFill>
                <a:schemeClr val="bg1"/>
              </a:solidFill>
            </a:endParaRPr>
          </a:p>
          <a:p>
            <a:pPr marL="514350" indent="-514350">
              <a:buAutoNum type="alphaLcParenR" startAt="2"/>
            </a:pPr>
            <a:r>
              <a:rPr lang="de-DE" dirty="0" smtClean="0">
                <a:solidFill>
                  <a:schemeClr val="bg1"/>
                </a:solidFill>
              </a:rPr>
              <a:t> Nein, das ist nicht Anna.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43608" y="1699320"/>
            <a:ext cx="504056" cy="5019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авнобедренный треугольник 7"/>
          <p:cNvSpPr/>
          <p:nvPr/>
        </p:nvSpPr>
        <p:spPr>
          <a:xfrm>
            <a:off x="1759536" y="1699320"/>
            <a:ext cx="580216" cy="44245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699792" y="1668517"/>
            <a:ext cx="1152128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Равнобедренный треугольник 9"/>
          <p:cNvSpPr/>
          <p:nvPr/>
        </p:nvSpPr>
        <p:spPr>
          <a:xfrm>
            <a:off x="928682" y="2649276"/>
            <a:ext cx="504056" cy="43204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Равнобедренный треугольник 10"/>
          <p:cNvSpPr/>
          <p:nvPr/>
        </p:nvSpPr>
        <p:spPr>
          <a:xfrm>
            <a:off x="1150582" y="2653488"/>
            <a:ext cx="580216" cy="42362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744140" y="2664024"/>
            <a:ext cx="451596" cy="4215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3275856" y="2653488"/>
            <a:ext cx="867896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2303748" y="2653488"/>
            <a:ext cx="792088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1277932" y="3806748"/>
            <a:ext cx="290108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Равнобедренный треугольник 15"/>
          <p:cNvSpPr/>
          <p:nvPr/>
        </p:nvSpPr>
        <p:spPr>
          <a:xfrm>
            <a:off x="1802632" y="3806748"/>
            <a:ext cx="571912" cy="36004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2546844" y="3986768"/>
            <a:ext cx="792088" cy="1800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3467816" y="3806748"/>
            <a:ext cx="768208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Равнобедренный треугольник 18"/>
          <p:cNvSpPr/>
          <p:nvPr/>
        </p:nvSpPr>
        <p:spPr>
          <a:xfrm>
            <a:off x="1026909" y="4725144"/>
            <a:ext cx="307602" cy="36004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1568040" y="4725144"/>
            <a:ext cx="978804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Ромб 20"/>
          <p:cNvSpPr/>
          <p:nvPr/>
        </p:nvSpPr>
        <p:spPr>
          <a:xfrm>
            <a:off x="2853848" y="4617132"/>
            <a:ext cx="613968" cy="576064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018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0512572"/>
              </p:ext>
            </p:extLst>
          </p:nvPr>
        </p:nvGraphicFramePr>
        <p:xfrm>
          <a:off x="827584" y="2564904"/>
          <a:ext cx="7704851" cy="217601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700441"/>
                <a:gridCol w="700441"/>
                <a:gridCol w="700441"/>
                <a:gridCol w="851005"/>
                <a:gridCol w="549877"/>
                <a:gridCol w="700441"/>
                <a:gridCol w="700441"/>
                <a:gridCol w="700441"/>
                <a:gridCol w="700441"/>
                <a:gridCol w="700441"/>
                <a:gridCol w="700441"/>
              </a:tblGrid>
              <a:tr h="2176016">
                <a:tc>
                  <a:txBody>
                    <a:bodyPr/>
                    <a:lstStyle/>
                    <a:p>
                      <a:r>
                        <a:rPr lang="de-DE" sz="9600" dirty="0" smtClean="0"/>
                        <a:t>d</a:t>
                      </a:r>
                      <a:endParaRPr lang="ru-RU" sz="9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9600" dirty="0" smtClean="0"/>
                        <a:t>a</a:t>
                      </a:r>
                      <a:endParaRPr lang="ru-RU" sz="9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9600" dirty="0" smtClean="0"/>
                        <a:t>s</a:t>
                      </a:r>
                      <a:endParaRPr lang="ru-RU" sz="9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9600" dirty="0" smtClean="0"/>
                        <a:t>A</a:t>
                      </a:r>
                      <a:endParaRPr lang="ru-RU" sz="9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9600" dirty="0" smtClean="0"/>
                        <a:t>l</a:t>
                      </a:r>
                      <a:endParaRPr lang="ru-RU" sz="9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9600" dirty="0" smtClean="0"/>
                        <a:t>p</a:t>
                      </a:r>
                      <a:endParaRPr lang="ru-RU" sz="9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9600" dirty="0" smtClean="0"/>
                        <a:t>h</a:t>
                      </a:r>
                      <a:endParaRPr lang="ru-RU" sz="9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9600" dirty="0" smtClean="0"/>
                        <a:t>a</a:t>
                      </a:r>
                      <a:endParaRPr lang="ru-RU" sz="9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9600" dirty="0" smtClean="0"/>
                        <a:t>b</a:t>
                      </a:r>
                      <a:endParaRPr lang="ru-RU" sz="9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9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96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Picture 18" descr="original_pencil_w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11" y="0"/>
            <a:ext cx="2075723" cy="1556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4252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Рисунок 2" descr="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12" y="1484784"/>
            <a:ext cx="8461375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pic>
      <p:sp>
        <p:nvSpPr>
          <p:cNvPr id="19459" name="Объект WordArt 3"/>
          <p:cNvSpPr>
            <a:spLocks noChangeArrowheads="1" noChangeShapeType="1" noTextEdit="1"/>
          </p:cNvSpPr>
          <p:nvPr/>
        </p:nvSpPr>
        <p:spPr bwMode="auto">
          <a:xfrm>
            <a:off x="611188" y="188913"/>
            <a:ext cx="7921625" cy="100806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de-DE" sz="3600" b="1" kern="10" dirty="0">
                <a:solidFill>
                  <a:srgbClr xmlns:mc="http://schemas.openxmlformats.org/markup-compatibility/2006" xmlns:a14="http://schemas.microsoft.com/office/drawing/2010/main" val="336699" mc:Ignorable=""/>
                </a:solidFill>
                <a:effectLst>
                  <a:outerShdw dist="45791" dir="2021404" algn="ctr" rotWithShape="0">
                    <a:srgbClr xmlns:mc="http://schemas.openxmlformats.org/markup-compatibility/2006" xmlns:a14="http://schemas.microsoft.com/office/drawing/2010/main" val="B2B2B2" mc:Ignorable="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Диалог</a:t>
            </a:r>
            <a:r>
              <a:rPr lang="de-DE" sz="3600" b="1" kern="10" dirty="0" smtClean="0">
                <a:solidFill>
                  <a:srgbClr xmlns:mc="http://schemas.openxmlformats.org/markup-compatibility/2006" xmlns:a14="http://schemas.microsoft.com/office/drawing/2010/main" val="336699" mc:Ignorable=""/>
                </a:solidFill>
                <a:effectLst>
                  <a:outerShdw dist="45791" dir="2021404" algn="ctr" rotWithShape="0">
                    <a:srgbClr xmlns:mc="http://schemas.openxmlformats.org/markup-compatibility/2006" xmlns:a14="http://schemas.microsoft.com/office/drawing/2010/main" val="B2B2B2" mc:Ignorable="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: </a:t>
            </a:r>
            <a:r>
              <a:rPr lang="ru-RU" sz="3600" b="1" kern="10" dirty="0" smtClean="0">
                <a:solidFill>
                  <a:srgbClr xmlns:mc="http://schemas.openxmlformats.org/markup-compatibility/2006" xmlns:a14="http://schemas.microsoft.com/office/drawing/2010/main" val="336699" mc:Ignorable=""/>
                </a:solidFill>
                <a:effectLst>
                  <a:outerShdw dist="45791" dir="2021404" algn="ctr" rotWithShape="0">
                    <a:srgbClr xmlns:mc="http://schemas.openxmlformats.org/markup-compatibility/2006" xmlns:a14="http://schemas.microsoft.com/office/drawing/2010/main" val="B2B2B2" mc:Ignorable="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знакомство </a:t>
            </a:r>
            <a:endParaRPr lang="ru-RU" sz="3600" b="1" kern="10" dirty="0">
              <a:solidFill>
                <a:srgbClr xmlns:mc="http://schemas.openxmlformats.org/markup-compatibility/2006" xmlns:a14="http://schemas.microsoft.com/office/drawing/2010/main" val="336699" mc:Ignorable=""/>
              </a:solidFill>
              <a:effectLst>
                <a:outerShdw dist="45791" dir="2021404" algn="ctr" rotWithShape="0">
                  <a:srgbClr xmlns:mc="http://schemas.openxmlformats.org/markup-compatibility/2006" xmlns:a14="http://schemas.microsoft.com/office/drawing/2010/main" val="B2B2B2" mc:Ignorable="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37912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xmlns:p14="http://schemas.microsoft.com/office/powerpoint/2010/main" spd="slow">
        <p:blinds dir="vert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1820678"/>
              </p:ext>
            </p:extLst>
          </p:nvPr>
        </p:nvGraphicFramePr>
        <p:xfrm>
          <a:off x="827584" y="2564904"/>
          <a:ext cx="7704851" cy="217601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700441"/>
                <a:gridCol w="700441"/>
                <a:gridCol w="700441"/>
                <a:gridCol w="851005"/>
                <a:gridCol w="549877"/>
                <a:gridCol w="700441"/>
                <a:gridCol w="700441"/>
                <a:gridCol w="700441"/>
                <a:gridCol w="700441"/>
                <a:gridCol w="700441"/>
                <a:gridCol w="700441"/>
              </a:tblGrid>
              <a:tr h="2176016">
                <a:tc>
                  <a:txBody>
                    <a:bodyPr/>
                    <a:lstStyle/>
                    <a:p>
                      <a:r>
                        <a:rPr lang="de-DE" sz="9600" dirty="0" smtClean="0"/>
                        <a:t>d</a:t>
                      </a:r>
                      <a:endParaRPr lang="ru-RU" sz="9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9600" dirty="0" smtClean="0"/>
                        <a:t>a</a:t>
                      </a:r>
                      <a:endParaRPr lang="ru-RU" sz="9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9600" dirty="0" smtClean="0"/>
                        <a:t>s</a:t>
                      </a:r>
                      <a:endParaRPr lang="ru-RU" sz="9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9600" dirty="0" smtClean="0"/>
                        <a:t>A</a:t>
                      </a:r>
                      <a:endParaRPr lang="ru-RU" sz="9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9600" dirty="0" smtClean="0"/>
                        <a:t>l</a:t>
                      </a:r>
                      <a:endParaRPr lang="ru-RU" sz="9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9600" dirty="0" smtClean="0"/>
                        <a:t>p</a:t>
                      </a:r>
                      <a:endParaRPr lang="ru-RU" sz="9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9600" dirty="0" smtClean="0"/>
                        <a:t>h</a:t>
                      </a:r>
                      <a:endParaRPr lang="ru-RU" sz="9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9600" dirty="0" smtClean="0"/>
                        <a:t>a</a:t>
                      </a:r>
                      <a:endParaRPr lang="ru-RU" sz="9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9600" dirty="0" smtClean="0"/>
                        <a:t>b</a:t>
                      </a:r>
                      <a:endParaRPr lang="ru-RU" sz="9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9600" dirty="0" smtClean="0"/>
                        <a:t>e</a:t>
                      </a:r>
                      <a:endParaRPr lang="ru-RU" sz="9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96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Picture 11" descr="book_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4152"/>
            <a:ext cx="2046519" cy="1632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2008767"/>
      </p:ext>
    </p:extLst>
  </p:cSld>
  <p:clrMapOvr>
    <a:masterClrMapping/>
  </p:clrMapOvr>
  <p:transition xmlns:p14="http://schemas.microsoft.com/office/powerpoint/2010/main" spd="slow">
    <p:cover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556792"/>
            <a:ext cx="7848872" cy="5090225"/>
          </a:xfrm>
        </p:spPr>
      </p:pic>
      <p:sp>
        <p:nvSpPr>
          <p:cNvPr id="5" name="WordArt 3"/>
          <p:cNvSpPr>
            <a:spLocks noGrp="1" noChangeArrowheads="1" noChangeShapeType="1" noTextEdit="1"/>
          </p:cNvSpPr>
          <p:nvPr>
            <p:ph type="title"/>
          </p:nvPr>
        </p:nvSpPr>
        <p:spPr bwMode="auto"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185"/>
              </a:avLst>
            </a:prstTxWarp>
          </a:bodyPr>
          <a:lstStyle/>
          <a:p>
            <a:pPr algn="ctr"/>
            <a:r>
              <a:rPr lang="ru-RU" sz="3600" b="1" kern="10" dirty="0" smtClean="0">
                <a:solidFill>
                  <a:srgbClr xmlns:mc="http://schemas.openxmlformats.org/markup-compatibility/2006" xmlns:a14="http://schemas.microsoft.com/office/drawing/2010/main" val="336699" mc:Ignorable=""/>
                </a:solidFill>
                <a:effectLst>
                  <a:outerShdw dist="45791" dir="2021404" algn="ctr" rotWithShape="0">
                    <a:srgbClr xmlns:mc="http://schemas.openxmlformats.org/markup-compatibility/2006" xmlns:a14="http://schemas.microsoft.com/office/drawing/2010/main" val="B2B2B2" mc:Ignorable="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Расскажите о себе </a:t>
            </a:r>
            <a:endParaRPr lang="ru-RU" sz="3600" b="1" kern="10" dirty="0">
              <a:solidFill>
                <a:srgbClr xmlns:mc="http://schemas.openxmlformats.org/markup-compatibility/2006" xmlns:a14="http://schemas.microsoft.com/office/drawing/2010/main" val="336699" mc:Ignorable=""/>
              </a:solidFill>
              <a:effectLst>
                <a:outerShdw dist="45791" dir="2021404" algn="ctr" rotWithShape="0">
                  <a:srgbClr xmlns:mc="http://schemas.openxmlformats.org/markup-compatibility/2006" xmlns:a14="http://schemas.microsoft.com/office/drawing/2010/main" val="B2B2B2" mc:Ignorable="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54959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4373426"/>
              </p:ext>
            </p:extLst>
          </p:nvPr>
        </p:nvGraphicFramePr>
        <p:xfrm>
          <a:off x="827584" y="2564904"/>
          <a:ext cx="7704851" cy="217601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700441"/>
                <a:gridCol w="700441"/>
                <a:gridCol w="700441"/>
                <a:gridCol w="851005"/>
                <a:gridCol w="549877"/>
                <a:gridCol w="700441"/>
                <a:gridCol w="700441"/>
                <a:gridCol w="700441"/>
                <a:gridCol w="700441"/>
                <a:gridCol w="700441"/>
                <a:gridCol w="700441"/>
              </a:tblGrid>
              <a:tr h="2176016">
                <a:tc>
                  <a:txBody>
                    <a:bodyPr/>
                    <a:lstStyle/>
                    <a:p>
                      <a:r>
                        <a:rPr lang="de-DE" sz="9600" dirty="0" smtClean="0"/>
                        <a:t>d</a:t>
                      </a:r>
                      <a:endParaRPr lang="ru-RU" sz="9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9600" dirty="0" smtClean="0"/>
                        <a:t>a</a:t>
                      </a:r>
                      <a:endParaRPr lang="ru-RU" sz="9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9600" dirty="0" smtClean="0"/>
                        <a:t>s</a:t>
                      </a:r>
                      <a:endParaRPr lang="ru-RU" sz="9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9600" dirty="0" smtClean="0"/>
                        <a:t>A</a:t>
                      </a:r>
                      <a:endParaRPr lang="ru-RU" sz="9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9600" dirty="0" smtClean="0"/>
                        <a:t>l</a:t>
                      </a:r>
                      <a:endParaRPr lang="ru-RU" sz="9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9600" dirty="0" smtClean="0"/>
                        <a:t>p</a:t>
                      </a:r>
                      <a:endParaRPr lang="ru-RU" sz="9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9600" dirty="0" smtClean="0"/>
                        <a:t>h</a:t>
                      </a:r>
                      <a:endParaRPr lang="ru-RU" sz="9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9600" dirty="0" smtClean="0"/>
                        <a:t>a</a:t>
                      </a:r>
                      <a:endParaRPr lang="ru-RU" sz="9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9600" dirty="0" smtClean="0"/>
                        <a:t>b</a:t>
                      </a:r>
                      <a:endParaRPr lang="ru-RU" sz="9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9600" dirty="0" smtClean="0"/>
                        <a:t>e</a:t>
                      </a:r>
                      <a:endParaRPr lang="ru-RU" sz="9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9600" dirty="0" smtClean="0"/>
                        <a:t>t</a:t>
                      </a:r>
                      <a:endParaRPr lang="ru-RU" sz="96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Picture 39" descr="original_christmas_w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55" y="0"/>
            <a:ext cx="2171733" cy="16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1445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64" y="1"/>
            <a:ext cx="9124136" cy="6858000"/>
          </a:xfrm>
        </p:spPr>
      </p:pic>
    </p:spTree>
    <p:extLst>
      <p:ext uri="{BB962C8B-B14F-4D97-AF65-F5344CB8AC3E}">
        <p14:creationId xmlns:p14="http://schemas.microsoft.com/office/powerpoint/2010/main" val="1286512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2652676"/>
              </p:ext>
            </p:extLst>
          </p:nvPr>
        </p:nvGraphicFramePr>
        <p:xfrm>
          <a:off x="827584" y="2564904"/>
          <a:ext cx="7704851" cy="217601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700441"/>
                <a:gridCol w="700441"/>
                <a:gridCol w="700441"/>
                <a:gridCol w="700441"/>
                <a:gridCol w="700441"/>
                <a:gridCol w="700441"/>
                <a:gridCol w="700441"/>
                <a:gridCol w="700441"/>
                <a:gridCol w="700441"/>
                <a:gridCol w="700441"/>
                <a:gridCol w="700441"/>
              </a:tblGrid>
              <a:tr h="2176016">
                <a:tc>
                  <a:txBody>
                    <a:bodyPr/>
                    <a:lstStyle/>
                    <a:p>
                      <a:endParaRPr lang="ru-RU" sz="9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9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9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9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9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9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9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9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9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9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96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Picture 5" descr="Z:\newtek\_backgrounds_1.02\Tim\powerpoint templates\101-120\2cents_worth\elements\penny_guy_walking_hg_clr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3984" y="0"/>
            <a:ext cx="2376264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8361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xmlns:p14="http://schemas.microsoft.com/office/powerpoint/2010/main" spd="slow">
        <p:split orient="vert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849" name="Group 465"/>
          <p:cNvGraphicFramePr>
            <a:graphicFrameLocks noGrp="1"/>
          </p:cNvGraphicFramePr>
          <p:nvPr/>
        </p:nvGraphicFramePr>
        <p:xfrm>
          <a:off x="571500" y="1285875"/>
          <a:ext cx="7858127" cy="5143500"/>
        </p:xfrm>
        <a:graphic>
          <a:graphicData uri="http://schemas.openxmlformats.org/drawingml/2006/table">
            <a:tbl>
              <a:tblPr/>
              <a:tblGrid>
                <a:gridCol w="1285875"/>
                <a:gridCol w="1214438"/>
                <a:gridCol w="1214438"/>
                <a:gridCol w="1357313"/>
                <a:gridCol w="1357313"/>
                <a:gridCol w="1428750"/>
              </a:tblGrid>
              <a:tr h="1285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xmlns:mc="http://schemas.openxmlformats.org/markup-compatibility/2006" xmlns:a14="http://schemas.microsoft.com/office/drawing/2010/main" val="000080" mc:Ignorable="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endParaRPr kumimoji="0" lang="ru-RU" sz="7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horzOverflow="overflow">
                    <a:lnL w="38100" cap="flat" cmpd="sng" algn="ctr">
                      <a:solidFill>
                        <a:srgbClr xmlns:mc="http://schemas.openxmlformats.org/markup-compatibility/2006" xmlns:a14="http://schemas.microsoft.com/office/drawing/2010/main" val="003366" mc:Ignorable="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xmlns:mc="http://schemas.openxmlformats.org/markup-compatibility/2006" xmlns:a14="http://schemas.microsoft.com/office/drawing/2010/main" val="003366" mc:Ignorable="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xmlns:mc="http://schemas.openxmlformats.org/markup-compatibility/2006" xmlns:a14="http://schemas.microsoft.com/office/drawing/2010/main" val="003366" mc:Ignorable="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xmlns:mc="http://schemas.openxmlformats.org/markup-compatibility/2006" xmlns:a14="http://schemas.microsoft.com/office/drawing/2010/main" val="003366" mc:Ignorable="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xmlns:mc="http://schemas.openxmlformats.org/markup-compatibility/2006" xmlns:a14="http://schemas.microsoft.com/office/drawing/2010/main" val="000080" mc:Ignorable="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Y</a:t>
                      </a:r>
                      <a:endParaRPr kumimoji="0" lang="en-US" sz="7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horzOverflow="overflow">
                    <a:lnL w="38100" cap="flat" cmpd="sng" algn="ctr">
                      <a:solidFill>
                        <a:srgbClr xmlns:mc="http://schemas.openxmlformats.org/markup-compatibility/2006" xmlns:a14="http://schemas.microsoft.com/office/drawing/2010/main" val="003366" mc:Ignorable="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xmlns:mc="http://schemas.openxmlformats.org/markup-compatibility/2006" xmlns:a14="http://schemas.microsoft.com/office/drawing/2010/main" val="003366" mc:Ignorable="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xmlns:mc="http://schemas.openxmlformats.org/markup-compatibility/2006" xmlns:a14="http://schemas.microsoft.com/office/drawing/2010/main" val="003366" mc:Ignorable="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xmlns:mc="http://schemas.openxmlformats.org/markup-compatibility/2006" xmlns:a14="http://schemas.microsoft.com/office/drawing/2010/main" val="003366" mc:Ignorable="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xmlns:mc="http://schemas.openxmlformats.org/markup-compatibility/2006" xmlns:a14="http://schemas.microsoft.com/office/drawing/2010/main" val="000080" mc:Ignorable="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endParaRPr kumimoji="0" lang="en-US" sz="7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horzOverflow="overflow">
                    <a:lnL w="38100" cap="flat" cmpd="sng" algn="ctr">
                      <a:solidFill>
                        <a:srgbClr xmlns:mc="http://schemas.openxmlformats.org/markup-compatibility/2006" xmlns:a14="http://schemas.microsoft.com/office/drawing/2010/main" val="003366" mc:Ignorable="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xmlns:mc="http://schemas.openxmlformats.org/markup-compatibility/2006" xmlns:a14="http://schemas.microsoft.com/office/drawing/2010/main" val="003366" mc:Ignorable="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xmlns:mc="http://schemas.openxmlformats.org/markup-compatibility/2006" xmlns:a14="http://schemas.microsoft.com/office/drawing/2010/main" val="003366" mc:Ignorable="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xmlns:mc="http://schemas.openxmlformats.org/markup-compatibility/2006" xmlns:a14="http://schemas.microsoft.com/office/drawing/2010/main" val="003366" mc:Ignorable="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xmlns:mc="http://schemas.openxmlformats.org/markup-compatibility/2006" xmlns:a14="http://schemas.microsoft.com/office/drawing/2010/main" val="000080" mc:Ignorable="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</a:t>
                      </a:r>
                      <a:endParaRPr kumimoji="0" lang="en-US" sz="7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horzOverflow="overflow">
                    <a:lnL w="38100" cap="flat" cmpd="sng" algn="ctr">
                      <a:solidFill>
                        <a:srgbClr xmlns:mc="http://schemas.openxmlformats.org/markup-compatibility/2006" xmlns:a14="http://schemas.microsoft.com/office/drawing/2010/main" val="003366" mc:Ignorable="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xmlns:mc="http://schemas.openxmlformats.org/markup-compatibility/2006" xmlns:a14="http://schemas.microsoft.com/office/drawing/2010/main" val="003366" mc:Ignorable="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xmlns:mc="http://schemas.openxmlformats.org/markup-compatibility/2006" xmlns:a14="http://schemas.microsoft.com/office/drawing/2010/main" val="003366" mc:Ignorable="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xmlns:mc="http://schemas.openxmlformats.org/markup-compatibility/2006" xmlns:a14="http://schemas.microsoft.com/office/drawing/2010/main" val="003366" mc:Ignorable="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xmlns:mc="http://schemas.openxmlformats.org/markup-compatibility/2006" xmlns:a14="http://schemas.microsoft.com/office/drawing/2010/main" val="000080" mc:Ignorable="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  <a:endParaRPr kumimoji="0" lang="en-US" sz="7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horzOverflow="overflow">
                    <a:lnL w="38100" cap="flat" cmpd="sng" algn="ctr">
                      <a:solidFill>
                        <a:srgbClr xmlns:mc="http://schemas.openxmlformats.org/markup-compatibility/2006" xmlns:a14="http://schemas.microsoft.com/office/drawing/2010/main" val="003366" mc:Ignorable="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xmlns:mc="http://schemas.openxmlformats.org/markup-compatibility/2006" xmlns:a14="http://schemas.microsoft.com/office/drawing/2010/main" val="003366" mc:Ignorable="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xmlns:mc="http://schemas.openxmlformats.org/markup-compatibility/2006" xmlns:a14="http://schemas.microsoft.com/office/drawing/2010/main" val="003366" mc:Ignorable="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xmlns:mc="http://schemas.openxmlformats.org/markup-compatibility/2006" xmlns:a14="http://schemas.microsoft.com/office/drawing/2010/main" val="003366" mc:Ignorable="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xmlns:mc="http://schemas.openxmlformats.org/markup-compatibility/2006" xmlns:a14="http://schemas.microsoft.com/office/drawing/2010/main" val="000080" mc:Ignorable="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Q</a:t>
                      </a:r>
                      <a:endParaRPr kumimoji="0" lang="en-US" sz="7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horzOverflow="overflow">
                    <a:lnL w="38100" cap="flat" cmpd="sng" algn="ctr">
                      <a:solidFill>
                        <a:srgbClr xmlns:mc="http://schemas.openxmlformats.org/markup-compatibility/2006" xmlns:a14="http://schemas.microsoft.com/office/drawing/2010/main" val="003366" mc:Ignorable="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xmlns:mc="http://schemas.openxmlformats.org/markup-compatibility/2006" xmlns:a14="http://schemas.microsoft.com/office/drawing/2010/main" val="003366" mc:Ignorable="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xmlns:mc="http://schemas.openxmlformats.org/markup-compatibility/2006" xmlns:a14="http://schemas.microsoft.com/office/drawing/2010/main" val="003366" mc:Ignorable="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xmlns:mc="http://schemas.openxmlformats.org/markup-compatibility/2006" xmlns:a14="http://schemas.microsoft.com/office/drawing/2010/main" val="003366" mc:Ignorable="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85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xmlns:mc="http://schemas.openxmlformats.org/markup-compatibility/2006" xmlns:a14="http://schemas.microsoft.com/office/drawing/2010/main" val="000080" mc:Ignorable="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endParaRPr kumimoji="0" lang="en-US" sz="7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horzOverflow="overflow">
                    <a:lnL w="38100" cap="flat" cmpd="sng" algn="ctr">
                      <a:solidFill>
                        <a:srgbClr xmlns:mc="http://schemas.openxmlformats.org/markup-compatibility/2006" xmlns:a14="http://schemas.microsoft.com/office/drawing/2010/main" val="003366" mc:Ignorable="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xmlns:mc="http://schemas.openxmlformats.org/markup-compatibility/2006" xmlns:a14="http://schemas.microsoft.com/office/drawing/2010/main" val="003366" mc:Ignorable="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xmlns:mc="http://schemas.openxmlformats.org/markup-compatibility/2006" xmlns:a14="http://schemas.microsoft.com/office/drawing/2010/main" val="003366" mc:Ignorable="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xmlns:mc="http://schemas.openxmlformats.org/markup-compatibility/2006" xmlns:a14="http://schemas.microsoft.com/office/drawing/2010/main" val="003366" mc:Ignorable="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xmlns:mc="http://schemas.openxmlformats.org/markup-compatibility/2006" xmlns:a14="http://schemas.microsoft.com/office/drawing/2010/main" val="000080" mc:Ignorable="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</a:t>
                      </a:r>
                      <a:endParaRPr kumimoji="0" lang="en-US" sz="7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horzOverflow="overflow">
                    <a:lnL w="38100" cap="flat" cmpd="sng" algn="ctr">
                      <a:solidFill>
                        <a:srgbClr xmlns:mc="http://schemas.openxmlformats.org/markup-compatibility/2006" xmlns:a14="http://schemas.microsoft.com/office/drawing/2010/main" val="003366" mc:Ignorable="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xmlns:mc="http://schemas.openxmlformats.org/markup-compatibility/2006" xmlns:a14="http://schemas.microsoft.com/office/drawing/2010/main" val="003366" mc:Ignorable="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xmlns:mc="http://schemas.openxmlformats.org/markup-compatibility/2006" xmlns:a14="http://schemas.microsoft.com/office/drawing/2010/main" val="003366" mc:Ignorable="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xmlns:mc="http://schemas.openxmlformats.org/markup-compatibility/2006" xmlns:a14="http://schemas.microsoft.com/office/drawing/2010/main" val="003366" mc:Ignorable="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xmlns:mc="http://schemas.openxmlformats.org/markup-compatibility/2006" xmlns:a14="http://schemas.microsoft.com/office/drawing/2010/main" val="000080" mc:Ignorable="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endParaRPr kumimoji="0" lang="en-US" sz="7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horzOverflow="overflow">
                    <a:lnL w="38100" cap="flat" cmpd="sng" algn="ctr">
                      <a:solidFill>
                        <a:srgbClr xmlns:mc="http://schemas.openxmlformats.org/markup-compatibility/2006" xmlns:a14="http://schemas.microsoft.com/office/drawing/2010/main" val="003366" mc:Ignorable="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xmlns:mc="http://schemas.openxmlformats.org/markup-compatibility/2006" xmlns:a14="http://schemas.microsoft.com/office/drawing/2010/main" val="003366" mc:Ignorable="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xmlns:mc="http://schemas.openxmlformats.org/markup-compatibility/2006" xmlns:a14="http://schemas.microsoft.com/office/drawing/2010/main" val="003366" mc:Ignorable="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xmlns:mc="http://schemas.openxmlformats.org/markup-compatibility/2006" xmlns:a14="http://schemas.microsoft.com/office/drawing/2010/main" val="003366" mc:Ignorable="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xmlns:mc="http://schemas.openxmlformats.org/markup-compatibility/2006" xmlns:a14="http://schemas.microsoft.com/office/drawing/2010/main" val="000080" mc:Ignorable="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</a:t>
                      </a:r>
                      <a:endParaRPr kumimoji="0" lang="en-US" sz="7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horzOverflow="overflow">
                    <a:lnL w="38100" cap="flat" cmpd="sng" algn="ctr">
                      <a:solidFill>
                        <a:srgbClr xmlns:mc="http://schemas.openxmlformats.org/markup-compatibility/2006" xmlns:a14="http://schemas.microsoft.com/office/drawing/2010/main" val="003366" mc:Ignorable="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xmlns:mc="http://schemas.openxmlformats.org/markup-compatibility/2006" xmlns:a14="http://schemas.microsoft.com/office/drawing/2010/main" val="003366" mc:Ignorable="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xmlns:mc="http://schemas.openxmlformats.org/markup-compatibility/2006" xmlns:a14="http://schemas.microsoft.com/office/drawing/2010/main" val="003366" mc:Ignorable="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xmlns:mc="http://schemas.openxmlformats.org/markup-compatibility/2006" xmlns:a14="http://schemas.microsoft.com/office/drawing/2010/main" val="003366" mc:Ignorable="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xmlns:mc="http://schemas.openxmlformats.org/markup-compatibility/2006" xmlns:a14="http://schemas.microsoft.com/office/drawing/2010/main" val="000080" mc:Ignorable="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Z</a:t>
                      </a:r>
                      <a:endParaRPr kumimoji="0" lang="en-US" sz="7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horzOverflow="overflow">
                    <a:lnL w="38100" cap="flat" cmpd="sng" algn="ctr">
                      <a:solidFill>
                        <a:srgbClr xmlns:mc="http://schemas.openxmlformats.org/markup-compatibility/2006" xmlns:a14="http://schemas.microsoft.com/office/drawing/2010/main" val="003366" mc:Ignorable="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xmlns:mc="http://schemas.openxmlformats.org/markup-compatibility/2006" xmlns:a14="http://schemas.microsoft.com/office/drawing/2010/main" val="003366" mc:Ignorable="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xmlns:mc="http://schemas.openxmlformats.org/markup-compatibility/2006" xmlns:a14="http://schemas.microsoft.com/office/drawing/2010/main" val="003366" mc:Ignorable="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xmlns:mc="http://schemas.openxmlformats.org/markup-compatibility/2006" xmlns:a14="http://schemas.microsoft.com/office/drawing/2010/main" val="003366" mc:Ignorable="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xmlns:mc="http://schemas.openxmlformats.org/markup-compatibility/2006" xmlns:a14="http://schemas.microsoft.com/office/drawing/2010/main" val="000080" mc:Ignorable="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endParaRPr kumimoji="0" lang="en-US" sz="7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horzOverflow="overflow">
                    <a:lnL w="38100" cap="flat" cmpd="sng" algn="ctr">
                      <a:solidFill>
                        <a:srgbClr xmlns:mc="http://schemas.openxmlformats.org/markup-compatibility/2006" xmlns:a14="http://schemas.microsoft.com/office/drawing/2010/main" val="003366" mc:Ignorable="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xmlns:mc="http://schemas.openxmlformats.org/markup-compatibility/2006" xmlns:a14="http://schemas.microsoft.com/office/drawing/2010/main" val="003366" mc:Ignorable="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xmlns:mc="http://schemas.openxmlformats.org/markup-compatibility/2006" xmlns:a14="http://schemas.microsoft.com/office/drawing/2010/main" val="003366" mc:Ignorable="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xmlns:mc="http://schemas.openxmlformats.org/markup-compatibility/2006" xmlns:a14="http://schemas.microsoft.com/office/drawing/2010/main" val="003366" mc:Ignorable="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85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xmlns:mc="http://schemas.openxmlformats.org/markup-compatibility/2006" xmlns:a14="http://schemas.microsoft.com/office/drawing/2010/main" val="000080" mc:Ignorable="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</a:t>
                      </a:r>
                      <a:endParaRPr kumimoji="0" lang="en-US" sz="7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horzOverflow="overflow">
                    <a:lnL w="38100" cap="flat" cmpd="sng" algn="ctr">
                      <a:solidFill>
                        <a:srgbClr xmlns:mc="http://schemas.openxmlformats.org/markup-compatibility/2006" xmlns:a14="http://schemas.microsoft.com/office/drawing/2010/main" val="003366" mc:Ignorable="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xmlns:mc="http://schemas.openxmlformats.org/markup-compatibility/2006" xmlns:a14="http://schemas.microsoft.com/office/drawing/2010/main" val="003366" mc:Ignorable="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xmlns:mc="http://schemas.openxmlformats.org/markup-compatibility/2006" xmlns:a14="http://schemas.microsoft.com/office/drawing/2010/main" val="003366" mc:Ignorable="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xmlns:mc="http://schemas.openxmlformats.org/markup-compatibility/2006" xmlns:a14="http://schemas.microsoft.com/office/drawing/2010/main" val="003366" mc:Ignorable="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xmlns:mc="http://schemas.openxmlformats.org/markup-compatibility/2006" xmlns:a14="http://schemas.microsoft.com/office/drawing/2010/main" val="000080" mc:Ignorable="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</a:t>
                      </a:r>
                      <a:endParaRPr kumimoji="0" lang="en-US" sz="7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horzOverflow="overflow">
                    <a:lnL w="38100" cap="flat" cmpd="sng" algn="ctr">
                      <a:solidFill>
                        <a:srgbClr xmlns:mc="http://schemas.openxmlformats.org/markup-compatibility/2006" xmlns:a14="http://schemas.microsoft.com/office/drawing/2010/main" val="003366" mc:Ignorable="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xmlns:mc="http://schemas.openxmlformats.org/markup-compatibility/2006" xmlns:a14="http://schemas.microsoft.com/office/drawing/2010/main" val="003366" mc:Ignorable="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xmlns:mc="http://schemas.openxmlformats.org/markup-compatibility/2006" xmlns:a14="http://schemas.microsoft.com/office/drawing/2010/main" val="003366" mc:Ignorable="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xmlns:mc="http://schemas.openxmlformats.org/markup-compatibility/2006" xmlns:a14="http://schemas.microsoft.com/office/drawing/2010/main" val="003366" mc:Ignorable="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xmlns:mc="http://schemas.openxmlformats.org/markup-compatibility/2006" xmlns:a14="http://schemas.microsoft.com/office/drawing/2010/main" val="000080" mc:Ignorable="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</a:t>
                      </a:r>
                      <a:endParaRPr kumimoji="0" lang="en-US" sz="7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horzOverflow="overflow">
                    <a:lnL w="38100" cap="flat" cmpd="sng" algn="ctr">
                      <a:solidFill>
                        <a:srgbClr xmlns:mc="http://schemas.openxmlformats.org/markup-compatibility/2006" xmlns:a14="http://schemas.microsoft.com/office/drawing/2010/main" val="003366" mc:Ignorable="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xmlns:mc="http://schemas.openxmlformats.org/markup-compatibility/2006" xmlns:a14="http://schemas.microsoft.com/office/drawing/2010/main" val="003366" mc:Ignorable="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xmlns:mc="http://schemas.openxmlformats.org/markup-compatibility/2006" xmlns:a14="http://schemas.microsoft.com/office/drawing/2010/main" val="003366" mc:Ignorable="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xmlns:mc="http://schemas.openxmlformats.org/markup-compatibility/2006" xmlns:a14="http://schemas.microsoft.com/office/drawing/2010/main" val="003366" mc:Ignorable="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xmlns:mc="http://schemas.openxmlformats.org/markup-compatibility/2006" xmlns:a14="http://schemas.microsoft.com/office/drawing/2010/main" val="000080" mc:Ignorable="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</a:t>
                      </a:r>
                      <a:endParaRPr kumimoji="0" lang="en-US" sz="7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horzOverflow="overflow">
                    <a:lnL w="38100" cap="flat" cmpd="sng" algn="ctr">
                      <a:solidFill>
                        <a:srgbClr xmlns:mc="http://schemas.openxmlformats.org/markup-compatibility/2006" xmlns:a14="http://schemas.microsoft.com/office/drawing/2010/main" val="003366" mc:Ignorable="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xmlns:mc="http://schemas.openxmlformats.org/markup-compatibility/2006" xmlns:a14="http://schemas.microsoft.com/office/drawing/2010/main" val="003366" mc:Ignorable="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xmlns:mc="http://schemas.openxmlformats.org/markup-compatibility/2006" xmlns:a14="http://schemas.microsoft.com/office/drawing/2010/main" val="003366" mc:Ignorable="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xmlns:mc="http://schemas.openxmlformats.org/markup-compatibility/2006" xmlns:a14="http://schemas.microsoft.com/office/drawing/2010/main" val="003366" mc:Ignorable="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xmlns:mc="http://schemas.openxmlformats.org/markup-compatibility/2006" xmlns:a14="http://schemas.microsoft.com/office/drawing/2010/main" val="000080" mc:Ignorable="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</a:t>
                      </a:r>
                      <a:endParaRPr kumimoji="0" lang="en-US" sz="7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horzOverflow="overflow">
                    <a:lnL w="38100" cap="flat" cmpd="sng" algn="ctr">
                      <a:solidFill>
                        <a:srgbClr xmlns:mc="http://schemas.openxmlformats.org/markup-compatibility/2006" xmlns:a14="http://schemas.microsoft.com/office/drawing/2010/main" val="003366" mc:Ignorable="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xmlns:mc="http://schemas.openxmlformats.org/markup-compatibility/2006" xmlns:a14="http://schemas.microsoft.com/office/drawing/2010/main" val="003366" mc:Ignorable="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xmlns:mc="http://schemas.openxmlformats.org/markup-compatibility/2006" xmlns:a14="http://schemas.microsoft.com/office/drawing/2010/main" val="003366" mc:Ignorable="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xmlns:mc="http://schemas.openxmlformats.org/markup-compatibility/2006" xmlns:a14="http://schemas.microsoft.com/office/drawing/2010/main" val="003366" mc:Ignorable="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xmlns:mc="http://schemas.openxmlformats.org/markup-compatibility/2006" xmlns:a14="http://schemas.microsoft.com/office/drawing/2010/main" val="000080" mc:Ignorable="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  <a:endParaRPr kumimoji="0" lang="en-US" sz="7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horzOverflow="overflow">
                    <a:lnL w="38100" cap="flat" cmpd="sng" algn="ctr">
                      <a:solidFill>
                        <a:srgbClr xmlns:mc="http://schemas.openxmlformats.org/markup-compatibility/2006" xmlns:a14="http://schemas.microsoft.com/office/drawing/2010/main" val="003366" mc:Ignorable="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xmlns:mc="http://schemas.openxmlformats.org/markup-compatibility/2006" xmlns:a14="http://schemas.microsoft.com/office/drawing/2010/main" val="003366" mc:Ignorable="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xmlns:mc="http://schemas.openxmlformats.org/markup-compatibility/2006" xmlns:a14="http://schemas.microsoft.com/office/drawing/2010/main" val="003366" mc:Ignorable="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xmlns:mc="http://schemas.openxmlformats.org/markup-compatibility/2006" xmlns:a14="http://schemas.microsoft.com/office/drawing/2010/main" val="003366" mc:Ignorable="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85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xmlns:mc="http://schemas.openxmlformats.org/markup-compatibility/2006" xmlns:a14="http://schemas.microsoft.com/office/drawing/2010/main" val="000080" mc:Ignorable="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</a:t>
                      </a:r>
                      <a:endParaRPr kumimoji="0" lang="en-US" sz="7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horzOverflow="overflow">
                    <a:lnL w="38100" cap="flat" cmpd="sng" algn="ctr">
                      <a:solidFill>
                        <a:srgbClr xmlns:mc="http://schemas.openxmlformats.org/markup-compatibility/2006" xmlns:a14="http://schemas.microsoft.com/office/drawing/2010/main" val="003366" mc:Ignorable="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xmlns:mc="http://schemas.openxmlformats.org/markup-compatibility/2006" xmlns:a14="http://schemas.microsoft.com/office/drawing/2010/main" val="003366" mc:Ignorable="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xmlns:mc="http://schemas.openxmlformats.org/markup-compatibility/2006" xmlns:a14="http://schemas.microsoft.com/office/drawing/2010/main" val="003366" mc:Ignorable="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xmlns:mc="http://schemas.openxmlformats.org/markup-compatibility/2006" xmlns:a14="http://schemas.microsoft.com/office/drawing/2010/main" val="003366" mc:Ignorable="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xmlns:mc="http://schemas.openxmlformats.org/markup-compatibility/2006" xmlns:a14="http://schemas.microsoft.com/office/drawing/2010/main" val="000080" mc:Ignorable="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endParaRPr kumimoji="0" lang="en-US" sz="7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horzOverflow="overflow">
                    <a:lnL w="38100" cap="flat" cmpd="sng" algn="ctr">
                      <a:solidFill>
                        <a:srgbClr xmlns:mc="http://schemas.openxmlformats.org/markup-compatibility/2006" xmlns:a14="http://schemas.microsoft.com/office/drawing/2010/main" val="003366" mc:Ignorable="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xmlns:mc="http://schemas.openxmlformats.org/markup-compatibility/2006" xmlns:a14="http://schemas.microsoft.com/office/drawing/2010/main" val="003366" mc:Ignorable="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xmlns:mc="http://schemas.openxmlformats.org/markup-compatibility/2006" xmlns:a14="http://schemas.microsoft.com/office/drawing/2010/main" val="003366" mc:Ignorable="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xmlns:mc="http://schemas.openxmlformats.org/markup-compatibility/2006" xmlns:a14="http://schemas.microsoft.com/office/drawing/2010/main" val="003366" mc:Ignorable="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xmlns:mc="http://schemas.openxmlformats.org/markup-compatibility/2006" xmlns:a14="http://schemas.microsoft.com/office/drawing/2010/main" val="000080" mc:Ignorable="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J</a:t>
                      </a:r>
                      <a:endParaRPr kumimoji="0" lang="en-US" sz="7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horzOverflow="overflow">
                    <a:lnL w="38100" cap="flat" cmpd="sng" algn="ctr">
                      <a:solidFill>
                        <a:srgbClr xmlns:mc="http://schemas.openxmlformats.org/markup-compatibility/2006" xmlns:a14="http://schemas.microsoft.com/office/drawing/2010/main" val="003366" mc:Ignorable="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xmlns:mc="http://schemas.openxmlformats.org/markup-compatibility/2006" xmlns:a14="http://schemas.microsoft.com/office/drawing/2010/main" val="003366" mc:Ignorable="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xmlns:mc="http://schemas.openxmlformats.org/markup-compatibility/2006" xmlns:a14="http://schemas.microsoft.com/office/drawing/2010/main" val="003366" mc:Ignorable="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xmlns:mc="http://schemas.openxmlformats.org/markup-compatibility/2006" xmlns:a14="http://schemas.microsoft.com/office/drawing/2010/main" val="003366" mc:Ignorable="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xmlns:mc="http://schemas.openxmlformats.org/markup-compatibility/2006" xmlns:a14="http://schemas.microsoft.com/office/drawing/2010/main" val="000080" mc:Ignorable="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  <a:endParaRPr kumimoji="0" lang="en-US" sz="7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horzOverflow="overflow">
                    <a:lnL w="38100" cap="flat" cmpd="sng" algn="ctr">
                      <a:solidFill>
                        <a:srgbClr xmlns:mc="http://schemas.openxmlformats.org/markup-compatibility/2006" xmlns:a14="http://schemas.microsoft.com/office/drawing/2010/main" val="003366" mc:Ignorable="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xmlns:mc="http://schemas.openxmlformats.org/markup-compatibility/2006" xmlns:a14="http://schemas.microsoft.com/office/drawing/2010/main" val="003366" mc:Ignorable="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xmlns:mc="http://schemas.openxmlformats.org/markup-compatibility/2006" xmlns:a14="http://schemas.microsoft.com/office/drawing/2010/main" val="003366" mc:Ignorable="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xmlns:mc="http://schemas.openxmlformats.org/markup-compatibility/2006" xmlns:a14="http://schemas.microsoft.com/office/drawing/2010/main" val="003366" mc:Ignorable="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xmlns:mc="http://schemas.openxmlformats.org/markup-compatibility/2006" xmlns:a14="http://schemas.microsoft.com/office/drawing/2010/main" val="000080" mc:Ignorable="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  <a:endParaRPr kumimoji="0" lang="en-US" sz="7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horzOverflow="overflow">
                    <a:lnL w="38100" cap="flat" cmpd="sng" algn="ctr">
                      <a:solidFill>
                        <a:srgbClr xmlns:mc="http://schemas.openxmlformats.org/markup-compatibility/2006" xmlns:a14="http://schemas.microsoft.com/office/drawing/2010/main" val="003366" mc:Ignorable="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xmlns:mc="http://schemas.openxmlformats.org/markup-compatibility/2006" xmlns:a14="http://schemas.microsoft.com/office/drawing/2010/main" val="003366" mc:Ignorable="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xmlns:mc="http://schemas.openxmlformats.org/markup-compatibility/2006" xmlns:a14="http://schemas.microsoft.com/office/drawing/2010/main" val="003366" mc:Ignorable="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xmlns:mc="http://schemas.openxmlformats.org/markup-compatibility/2006" xmlns:a14="http://schemas.microsoft.com/office/drawing/2010/main" val="003366" mc:Ignorable="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xmlns:mc="http://schemas.openxmlformats.org/markup-compatibility/2006" xmlns:a14="http://schemas.microsoft.com/office/drawing/2010/main" val="000080" mc:Ignorable="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endParaRPr kumimoji="0" lang="en-US" sz="7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horzOverflow="overflow">
                    <a:lnL w="38100" cap="flat" cmpd="sng" algn="ctr">
                      <a:solidFill>
                        <a:srgbClr xmlns:mc="http://schemas.openxmlformats.org/markup-compatibility/2006" xmlns:a14="http://schemas.microsoft.com/office/drawing/2010/main" val="003366" mc:Ignorable="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xmlns:mc="http://schemas.openxmlformats.org/markup-compatibility/2006" xmlns:a14="http://schemas.microsoft.com/office/drawing/2010/main" val="003366" mc:Ignorable="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xmlns:mc="http://schemas.openxmlformats.org/markup-compatibility/2006" xmlns:a14="http://schemas.microsoft.com/office/drawing/2010/main" val="003366" mc:Ignorable="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xmlns:mc="http://schemas.openxmlformats.org/markup-compatibility/2006" xmlns:a14="http://schemas.microsoft.com/office/drawing/2010/main" val="003366" mc:Ignorable="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135" name="WordArt 467"/>
          <p:cNvSpPr>
            <a:spLocks noChangeArrowheads="1" noChangeShapeType="1" noTextEdit="1"/>
          </p:cNvSpPr>
          <p:nvPr/>
        </p:nvSpPr>
        <p:spPr bwMode="auto">
          <a:xfrm>
            <a:off x="468313" y="333375"/>
            <a:ext cx="7648575" cy="6477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solidFill>
                  <a:srgbClr xmlns:mc="http://schemas.openxmlformats.org/markup-compatibility/2006" xmlns:a14="http://schemas.microsoft.com/office/drawing/2010/main" val="336699" mc:Ignorable=""/>
                </a:solidFill>
                <a:effectLst>
                  <a:outerShdw dist="45791" dir="2021404" algn="ctr" rotWithShape="0">
                    <a:srgbClr xmlns:mc="http://schemas.openxmlformats.org/markup-compatibility/2006" xmlns:a14="http://schemas.microsoft.com/office/drawing/2010/main" val="B2B2B2" mc:Ignorable="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Назовите буквы немецкого алфавита</a:t>
            </a:r>
          </a:p>
        </p:txBody>
      </p:sp>
    </p:spTree>
    <p:extLst>
      <p:ext uri="{BB962C8B-B14F-4D97-AF65-F5344CB8AC3E}">
        <p14:creationId xmlns:p14="http://schemas.microsoft.com/office/powerpoint/2010/main" val="2345034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8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8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8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8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8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8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8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8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8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8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8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3351080"/>
              </p:ext>
            </p:extLst>
          </p:nvPr>
        </p:nvGraphicFramePr>
        <p:xfrm>
          <a:off x="827584" y="2564904"/>
          <a:ext cx="7704851" cy="217601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700441"/>
                <a:gridCol w="700441"/>
                <a:gridCol w="700441"/>
                <a:gridCol w="700441"/>
                <a:gridCol w="700441"/>
                <a:gridCol w="700441"/>
                <a:gridCol w="700441"/>
                <a:gridCol w="700441"/>
                <a:gridCol w="700441"/>
                <a:gridCol w="700441"/>
                <a:gridCol w="700441"/>
              </a:tblGrid>
              <a:tr h="2176016">
                <a:tc>
                  <a:txBody>
                    <a:bodyPr/>
                    <a:lstStyle/>
                    <a:p>
                      <a:r>
                        <a:rPr lang="de-DE" sz="9600" dirty="0" smtClean="0"/>
                        <a:t>d</a:t>
                      </a:r>
                      <a:endParaRPr lang="ru-RU" sz="9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9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9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9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9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9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9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9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9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9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96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Picture 18" descr="original_pencil_w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8995" y="5311502"/>
            <a:ext cx="2061997" cy="1546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0893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Двойная волна 6"/>
          <p:cNvSpPr/>
          <p:nvPr/>
        </p:nvSpPr>
        <p:spPr>
          <a:xfrm>
            <a:off x="362039" y="2539178"/>
            <a:ext cx="8136904" cy="2952328"/>
          </a:xfrm>
          <a:prstGeom prst="double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GB" sz="6600" dirty="0" smtClean="0"/>
              <a:t>A  D  F  H  K  N  Q  T  W  </a:t>
            </a:r>
            <a:endParaRPr lang="ru-RU" sz="6600" dirty="0"/>
          </a:p>
        </p:txBody>
      </p:sp>
      <p:sp>
        <p:nvSpPr>
          <p:cNvPr id="10" name="WordArt 3"/>
          <p:cNvSpPr>
            <a:spLocks noGrp="1" noChangeArrowheads="1" noChangeShapeType="1" noTextEdit="1"/>
          </p:cNvSpPr>
          <p:nvPr>
            <p:ph type="title"/>
          </p:nvPr>
        </p:nvSpPr>
        <p:spPr bwMode="auto">
          <a:xfrm>
            <a:off x="315691" y="346512"/>
            <a:ext cx="8229600" cy="1143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 smtClean="0">
                <a:solidFill>
                  <a:srgbClr xmlns:mc="http://schemas.openxmlformats.org/markup-compatibility/2006" xmlns:a14="http://schemas.microsoft.com/office/drawing/2010/main" val="336699" mc:Ignorable=""/>
                </a:solidFill>
                <a:effectLst>
                  <a:outerShdw dist="45791" dir="2021404" algn="ctr" rotWithShape="0">
                    <a:srgbClr xmlns:mc="http://schemas.openxmlformats.org/markup-compatibility/2006" xmlns:a14="http://schemas.microsoft.com/office/drawing/2010/main" val="B2B2B2" mc:Ignorable="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Назовите следующую букву</a:t>
            </a:r>
            <a:r>
              <a:rPr lang="de-DE" sz="3600" b="1" kern="10" dirty="0" smtClean="0">
                <a:solidFill>
                  <a:srgbClr xmlns:mc="http://schemas.openxmlformats.org/markup-compatibility/2006" xmlns:a14="http://schemas.microsoft.com/office/drawing/2010/main" val="336699" mc:Ignorable=""/>
                </a:solidFill>
                <a:effectLst>
                  <a:outerShdw dist="45791" dir="2021404" algn="ctr" rotWithShape="0">
                    <a:srgbClr xmlns:mc="http://schemas.openxmlformats.org/markup-compatibility/2006" xmlns:a14="http://schemas.microsoft.com/office/drawing/2010/main" val="B2B2B2" mc:Ignorable="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ru-RU" sz="3600" b="1" kern="10" dirty="0" smtClean="0">
                <a:solidFill>
                  <a:srgbClr xmlns:mc="http://schemas.openxmlformats.org/markup-compatibility/2006" xmlns:a14="http://schemas.microsoft.com/office/drawing/2010/main" val="336699" mc:Ignorable=""/>
                </a:solidFill>
                <a:effectLst>
                  <a:outerShdw dist="45791" dir="2021404" algn="ctr" rotWithShape="0">
                    <a:srgbClr xmlns:mc="http://schemas.openxmlformats.org/markup-compatibility/2006" xmlns:a14="http://schemas.microsoft.com/office/drawing/2010/main" val="B2B2B2" mc:Ignorable="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алфавита</a:t>
            </a:r>
            <a:endParaRPr lang="ru-RU" sz="3600" b="1" kern="10" dirty="0">
              <a:solidFill>
                <a:srgbClr xmlns:mc="http://schemas.openxmlformats.org/markup-compatibility/2006" xmlns:a14="http://schemas.microsoft.com/office/drawing/2010/main" val="336699" mc:Ignorable=""/>
              </a:solidFill>
              <a:effectLst>
                <a:outerShdw dist="45791" dir="2021404" algn="ctr" rotWithShape="0">
                  <a:srgbClr xmlns:mc="http://schemas.openxmlformats.org/markup-compatibility/2006" xmlns:a14="http://schemas.microsoft.com/office/drawing/2010/main" val="B2B2B2" mc:Ignorable="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47714267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1920161"/>
              </p:ext>
            </p:extLst>
          </p:nvPr>
        </p:nvGraphicFramePr>
        <p:xfrm>
          <a:off x="827584" y="2564904"/>
          <a:ext cx="7704851" cy="217601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700441"/>
                <a:gridCol w="700441"/>
                <a:gridCol w="700441"/>
                <a:gridCol w="851005"/>
                <a:gridCol w="549877"/>
                <a:gridCol w="700441"/>
                <a:gridCol w="700441"/>
                <a:gridCol w="700441"/>
                <a:gridCol w="700441"/>
                <a:gridCol w="700441"/>
                <a:gridCol w="700441"/>
              </a:tblGrid>
              <a:tr h="2176016">
                <a:tc>
                  <a:txBody>
                    <a:bodyPr/>
                    <a:lstStyle/>
                    <a:p>
                      <a:r>
                        <a:rPr lang="de-DE" sz="9600" dirty="0" smtClean="0"/>
                        <a:t>d</a:t>
                      </a:r>
                      <a:endParaRPr lang="ru-RU" sz="9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9600" dirty="0" smtClean="0"/>
                        <a:t>a</a:t>
                      </a:r>
                      <a:endParaRPr lang="ru-RU" sz="9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9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9600" dirty="0" smtClean="0"/>
                        <a:t>A</a:t>
                      </a:r>
                      <a:endParaRPr lang="ru-RU" sz="9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9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9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9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9600" dirty="0" smtClean="0"/>
                        <a:t>a</a:t>
                      </a:r>
                      <a:endParaRPr lang="ru-RU" sz="9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9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9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96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Picture 11" descr="book_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68"/>
            <a:ext cx="1835696" cy="146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6833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3"/>
          <p:cNvSpPr>
            <a:spLocks noGrp="1" noChangeArrowheads="1" noChangeShapeType="1" noTextEdit="1"/>
          </p:cNvSpPr>
          <p:nvPr>
            <p:ph type="title"/>
          </p:nvPr>
        </p:nvSpPr>
        <p:spPr bwMode="auto"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185"/>
              </a:avLst>
            </a:prstTxWarp>
          </a:bodyPr>
          <a:lstStyle/>
          <a:p>
            <a:pPr algn="ctr"/>
            <a:r>
              <a:rPr lang="ru-RU" sz="3600" b="1" kern="10" dirty="0" smtClean="0">
                <a:solidFill>
                  <a:srgbClr xmlns:mc="http://schemas.openxmlformats.org/markup-compatibility/2006" xmlns:a14="http://schemas.microsoft.com/office/drawing/2010/main" val="336699" mc:Ignorable=""/>
                </a:solidFill>
                <a:effectLst>
                  <a:outerShdw dist="45791" dir="2021404" algn="ctr" rotWithShape="0">
                    <a:srgbClr xmlns:mc="http://schemas.openxmlformats.org/markup-compatibility/2006" xmlns:a14="http://schemas.microsoft.com/office/drawing/2010/main" val="B2B2B2" mc:Ignorable="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Напишите заглавную или строчную буквы</a:t>
            </a:r>
            <a:endParaRPr lang="ru-RU" sz="3600" b="1" kern="10" dirty="0">
              <a:solidFill>
                <a:srgbClr xmlns:mc="http://schemas.openxmlformats.org/markup-compatibility/2006" xmlns:a14="http://schemas.microsoft.com/office/drawing/2010/main" val="336699" mc:Ignorable=""/>
              </a:solidFill>
              <a:effectLst>
                <a:outerShdw dist="45791" dir="2021404" algn="ctr" rotWithShape="0">
                  <a:srgbClr xmlns:mc="http://schemas.openxmlformats.org/markup-compatibility/2006" xmlns:a14="http://schemas.microsoft.com/office/drawing/2010/main" val="B2B2B2" mc:Ignorable="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GB" sz="8600" b="1" dirty="0" smtClean="0">
                <a:solidFill>
                  <a:schemeClr val="bg1"/>
                </a:solidFill>
                <a:latin typeface="Gigi" pitchFamily="82" charset="0"/>
              </a:rPr>
              <a:t>B –                      </a:t>
            </a:r>
          </a:p>
          <a:p>
            <a:pPr marL="0" indent="0">
              <a:buNone/>
            </a:pPr>
            <a:r>
              <a:rPr lang="en-GB" sz="8600" b="1" dirty="0" smtClean="0">
                <a:solidFill>
                  <a:schemeClr val="bg1"/>
                </a:solidFill>
                <a:latin typeface="Gigi" pitchFamily="82" charset="0"/>
              </a:rPr>
              <a:t>     - d</a:t>
            </a:r>
          </a:p>
          <a:p>
            <a:pPr marL="0" indent="0">
              <a:buNone/>
            </a:pPr>
            <a:r>
              <a:rPr lang="en-GB" sz="8600" b="1" dirty="0" smtClean="0">
                <a:solidFill>
                  <a:schemeClr val="bg1"/>
                </a:solidFill>
                <a:latin typeface="Gigi" pitchFamily="82" charset="0"/>
              </a:rPr>
              <a:t>F – </a:t>
            </a:r>
          </a:p>
          <a:p>
            <a:pPr marL="0" indent="0">
              <a:buNone/>
            </a:pPr>
            <a:r>
              <a:rPr lang="en-GB" sz="8600" b="1" dirty="0">
                <a:solidFill>
                  <a:schemeClr val="bg1"/>
                </a:solidFill>
                <a:latin typeface="Gigi" pitchFamily="82" charset="0"/>
              </a:rPr>
              <a:t> </a:t>
            </a:r>
            <a:r>
              <a:rPr lang="en-GB" sz="8600" b="1" dirty="0" smtClean="0">
                <a:solidFill>
                  <a:schemeClr val="bg1"/>
                </a:solidFill>
                <a:latin typeface="Gigi" pitchFamily="82" charset="0"/>
              </a:rPr>
              <a:t>    - i</a:t>
            </a:r>
          </a:p>
          <a:p>
            <a:pPr marL="0" indent="0">
              <a:buNone/>
            </a:pPr>
            <a:r>
              <a:rPr lang="en-GB" sz="8600" b="1" dirty="0" smtClean="0">
                <a:solidFill>
                  <a:schemeClr val="bg1"/>
                </a:solidFill>
                <a:latin typeface="Gigi" pitchFamily="82" charset="0"/>
              </a:rPr>
              <a:t>L – </a:t>
            </a:r>
          </a:p>
          <a:p>
            <a:pPr marL="0" indent="0">
              <a:buNone/>
            </a:pPr>
            <a:endParaRPr lang="en-GB" sz="8600" b="1" dirty="0" smtClean="0">
              <a:solidFill>
                <a:schemeClr val="bg1"/>
              </a:solidFill>
              <a:latin typeface="Gigi" pitchFamily="82" charset="0"/>
            </a:endParaRPr>
          </a:p>
          <a:p>
            <a:pPr marL="0" indent="0">
              <a:buNone/>
            </a:pPr>
            <a:endParaRPr lang="en-GB" sz="5400" b="1" dirty="0" smtClean="0">
              <a:solidFill>
                <a:schemeClr val="bg1"/>
              </a:solidFill>
              <a:latin typeface="Harlow Solid Italic" pitchFamily="82" charset="0"/>
            </a:endParaRPr>
          </a:p>
          <a:p>
            <a:pPr marL="0" indent="0">
              <a:buNone/>
            </a:pPr>
            <a:endParaRPr lang="ru-RU" sz="5400" b="1" dirty="0">
              <a:solidFill>
                <a:schemeClr val="bg1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70912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5400" b="1" dirty="0">
                <a:solidFill>
                  <a:schemeClr val="bg1"/>
                </a:solidFill>
                <a:latin typeface="Gigi" pitchFamily="82" charset="0"/>
              </a:rPr>
              <a:t> - t</a:t>
            </a:r>
          </a:p>
          <a:p>
            <a:pPr marL="0" indent="0">
              <a:buNone/>
            </a:pPr>
            <a:r>
              <a:rPr lang="en-GB" sz="5400" b="1" dirty="0">
                <a:solidFill>
                  <a:schemeClr val="bg1"/>
                </a:solidFill>
                <a:latin typeface="Gigi" pitchFamily="82" charset="0"/>
              </a:rPr>
              <a:t>G- </a:t>
            </a:r>
          </a:p>
          <a:p>
            <a:pPr marL="0" indent="0">
              <a:buNone/>
            </a:pPr>
            <a:r>
              <a:rPr lang="en-GB" sz="5400" b="1" dirty="0">
                <a:solidFill>
                  <a:schemeClr val="bg1"/>
                </a:solidFill>
                <a:latin typeface="Gigi" pitchFamily="82" charset="0"/>
              </a:rPr>
              <a:t>    -  h</a:t>
            </a:r>
          </a:p>
          <a:p>
            <a:pPr marL="0" indent="0">
              <a:buNone/>
            </a:pPr>
            <a:r>
              <a:rPr lang="en-GB" sz="5400" b="1" dirty="0">
                <a:solidFill>
                  <a:schemeClr val="bg1"/>
                </a:solidFill>
                <a:latin typeface="Gigi" pitchFamily="82" charset="0"/>
              </a:rPr>
              <a:t>M – </a:t>
            </a:r>
            <a:r>
              <a:rPr lang="en-GB" sz="5400" b="1" dirty="0" smtClean="0">
                <a:solidFill>
                  <a:schemeClr val="bg1"/>
                </a:solidFill>
                <a:latin typeface="Gigi" pitchFamily="82" charset="0"/>
              </a:rPr>
              <a:t>   </a:t>
            </a:r>
          </a:p>
          <a:p>
            <a:pPr marL="0" indent="0">
              <a:buNone/>
            </a:pPr>
            <a:r>
              <a:rPr lang="en-GB" sz="5400" b="1" dirty="0">
                <a:solidFill>
                  <a:schemeClr val="bg1"/>
                </a:solidFill>
                <a:latin typeface="Gigi" pitchFamily="82" charset="0"/>
              </a:rPr>
              <a:t> </a:t>
            </a:r>
            <a:r>
              <a:rPr lang="en-GB" sz="5400" b="1" dirty="0" smtClean="0">
                <a:solidFill>
                  <a:schemeClr val="bg1"/>
                </a:solidFill>
                <a:latin typeface="Gigi" pitchFamily="82" charset="0"/>
              </a:rPr>
              <a:t>     - w</a:t>
            </a:r>
          </a:p>
        </p:txBody>
      </p:sp>
    </p:spTree>
    <p:extLst>
      <p:ext uri="{BB962C8B-B14F-4D97-AF65-F5344CB8AC3E}">
        <p14:creationId xmlns:p14="http://schemas.microsoft.com/office/powerpoint/2010/main" val="3997026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2710236"/>
              </p:ext>
            </p:extLst>
          </p:nvPr>
        </p:nvGraphicFramePr>
        <p:xfrm>
          <a:off x="827584" y="2564904"/>
          <a:ext cx="7704851" cy="217601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700441"/>
                <a:gridCol w="700441"/>
                <a:gridCol w="700441"/>
                <a:gridCol w="851005"/>
                <a:gridCol w="576064"/>
                <a:gridCol w="674254"/>
                <a:gridCol w="700441"/>
                <a:gridCol w="700441"/>
                <a:gridCol w="700441"/>
                <a:gridCol w="700441"/>
                <a:gridCol w="700441"/>
              </a:tblGrid>
              <a:tr h="2176016">
                <a:tc>
                  <a:txBody>
                    <a:bodyPr/>
                    <a:lstStyle/>
                    <a:p>
                      <a:r>
                        <a:rPr lang="de-DE" sz="9600" dirty="0" smtClean="0"/>
                        <a:t>d</a:t>
                      </a:r>
                      <a:endParaRPr lang="ru-RU" sz="9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9600" dirty="0" smtClean="0"/>
                        <a:t>a</a:t>
                      </a:r>
                      <a:endParaRPr lang="ru-RU" sz="9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9600" dirty="0" smtClean="0"/>
                        <a:t>s</a:t>
                      </a:r>
                      <a:endParaRPr lang="ru-RU" sz="9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9600" dirty="0" smtClean="0"/>
                        <a:t>A</a:t>
                      </a:r>
                      <a:endParaRPr lang="ru-RU" sz="9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9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9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9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9600" dirty="0" smtClean="0"/>
                        <a:t>a</a:t>
                      </a:r>
                      <a:endParaRPr lang="ru-RU" sz="9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9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9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96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Picture 38" descr="original_4_w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1335" y="11088"/>
            <a:ext cx="2182665" cy="1977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3832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rippl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xmlns:mc="http://schemas.openxmlformats.org/markup-compatibility/2006" xmlns:a14="http://schemas.microsoft.com/office/drawing/2010/main" val="1F497D" mc:Ignorable=""/>
      </a:dk2>
      <a:lt2>
        <a:srgbClr xmlns:mc="http://schemas.openxmlformats.org/markup-compatibility/2006" xmlns:a14="http://schemas.microsoft.com/office/drawing/2010/main" val="EEECE1" mc:Ignorable=""/>
      </a:lt2>
      <a:accent1>
        <a:srgbClr xmlns:mc="http://schemas.openxmlformats.org/markup-compatibility/2006" xmlns:a14="http://schemas.microsoft.com/office/drawing/2010/main" val="4F81BD" mc:Ignorable=""/>
      </a:accent1>
      <a:accent2>
        <a:srgbClr xmlns:mc="http://schemas.openxmlformats.org/markup-compatibility/2006" xmlns:a14="http://schemas.microsoft.com/office/drawing/2010/main" val="C0504D" mc:Ignorable=""/>
      </a:accent2>
      <a:accent3>
        <a:srgbClr xmlns:mc="http://schemas.openxmlformats.org/markup-compatibility/2006" xmlns:a14="http://schemas.microsoft.com/office/drawing/2010/main" val="9BBB59" mc:Ignorable=""/>
      </a:accent3>
      <a:accent4>
        <a:srgbClr xmlns:mc="http://schemas.openxmlformats.org/markup-compatibility/2006" xmlns:a14="http://schemas.microsoft.com/office/drawing/2010/main" val="8064A2" mc:Ignorable=""/>
      </a:accent4>
      <a:accent5>
        <a:srgbClr xmlns:mc="http://schemas.openxmlformats.org/markup-compatibility/2006" xmlns:a14="http://schemas.microsoft.com/office/drawing/2010/main" val="4BACC6" mc:Ignorable=""/>
      </a:accent5>
      <a:accent6>
        <a:srgbClr xmlns:mc="http://schemas.openxmlformats.org/markup-compatibility/2006" xmlns:a14="http://schemas.microsoft.com/office/drawing/2010/main" val="F79646" mc:Ignorable=""/>
      </a:accent6>
      <a:hlink>
        <a:srgbClr xmlns:mc="http://schemas.openxmlformats.org/markup-compatibility/2006" xmlns:a14="http://schemas.microsoft.com/office/drawing/2010/main" val="0000FF" mc:Ignorable=""/>
      </a:hlink>
      <a:folHlink>
        <a:srgbClr xmlns:mc="http://schemas.openxmlformats.org/markup-compatibility/2006" xmlns:a14="http://schemas.microsoft.com/office/drawing/2010/main" val="800080" mc:Ignorable="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xmlns:mc="http://schemas.openxmlformats.org/markup-compatibility/2006" xmlns:a14="http://schemas.microsoft.com/office/drawing/2010/main" val="000000" mc:Ignorable="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xmlns:mc="http://schemas.openxmlformats.org/markup-compatibility/2006" xmlns:a14="http://schemas.microsoft.com/office/drawing/2010/main" val="000000" mc:Ignorable="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xmlns:mc="http://schemas.openxmlformats.org/markup-compatibility/2006" xmlns:a14="http://schemas.microsoft.com/office/drawing/2010/main" val="000000" mc:Ignorable="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xmlns:mc="http://schemas.openxmlformats.org/markup-compatibility/2006" xmlns:a14="http://schemas.microsoft.com/office/drawing/2010/main" val="1F497D" mc:Ignorable=""/>
      </a:dk2>
      <a:lt2>
        <a:srgbClr xmlns:mc="http://schemas.openxmlformats.org/markup-compatibility/2006" xmlns:a14="http://schemas.microsoft.com/office/drawing/2010/main" val="EEECE1" mc:Ignorable=""/>
      </a:lt2>
      <a:accent1>
        <a:srgbClr xmlns:mc="http://schemas.openxmlformats.org/markup-compatibility/2006" xmlns:a14="http://schemas.microsoft.com/office/drawing/2010/main" val="4F81BD" mc:Ignorable=""/>
      </a:accent1>
      <a:accent2>
        <a:srgbClr xmlns:mc="http://schemas.openxmlformats.org/markup-compatibility/2006" xmlns:a14="http://schemas.microsoft.com/office/drawing/2010/main" val="C0504D" mc:Ignorable=""/>
      </a:accent2>
      <a:accent3>
        <a:srgbClr xmlns:mc="http://schemas.openxmlformats.org/markup-compatibility/2006" xmlns:a14="http://schemas.microsoft.com/office/drawing/2010/main" val="9BBB59" mc:Ignorable=""/>
      </a:accent3>
      <a:accent4>
        <a:srgbClr xmlns:mc="http://schemas.openxmlformats.org/markup-compatibility/2006" xmlns:a14="http://schemas.microsoft.com/office/drawing/2010/main" val="8064A2" mc:Ignorable=""/>
      </a:accent4>
      <a:accent5>
        <a:srgbClr xmlns:mc="http://schemas.openxmlformats.org/markup-compatibility/2006" xmlns:a14="http://schemas.microsoft.com/office/drawing/2010/main" val="4BACC6" mc:Ignorable=""/>
      </a:accent5>
      <a:accent6>
        <a:srgbClr xmlns:mc="http://schemas.openxmlformats.org/markup-compatibility/2006" xmlns:a14="http://schemas.microsoft.com/office/drawing/2010/main" val="F79646" mc:Ignorable=""/>
      </a:accent6>
      <a:hlink>
        <a:srgbClr xmlns:mc="http://schemas.openxmlformats.org/markup-compatibility/2006" xmlns:a14="http://schemas.microsoft.com/office/drawing/2010/main" val="0000FF" mc:Ignorable=""/>
      </a:hlink>
      <a:folHlink>
        <a:srgbClr xmlns:mc="http://schemas.openxmlformats.org/markup-compatibility/2006" xmlns:a14="http://schemas.microsoft.com/office/drawing/2010/main" val="800080" mc:Ignorable="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xmlns:mc="http://schemas.openxmlformats.org/markup-compatibility/2006" xmlns:a14="http://schemas.microsoft.com/office/drawing/2010/main" val="000000" mc:Ignorable="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xmlns:mc="http://schemas.openxmlformats.org/markup-compatibility/2006" xmlns:a14="http://schemas.microsoft.com/office/drawing/2010/main" val="000000" mc:Ignorable="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xmlns:mc="http://schemas.openxmlformats.org/markup-compatibility/2006" xmlns:a14="http://schemas.microsoft.com/office/drawing/2010/main" val="000000" mc:Ignorable="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</TotalTime>
  <Words>290</Words>
  <Application>Microsoft Office PowerPoint</Application>
  <PresentationFormat>Экран (4:3)</PresentationFormat>
  <Paragraphs>164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Презентация к Празднику алфавита на немецком языке для 2 класса</vt:lpstr>
      <vt:lpstr>Презентация PowerPoint</vt:lpstr>
      <vt:lpstr>Презентация PowerPoint</vt:lpstr>
      <vt:lpstr>Презентация PowerPoint</vt:lpstr>
      <vt:lpstr>Презентация PowerPoint</vt:lpstr>
      <vt:lpstr>Назовите следующую букву алфавита</vt:lpstr>
      <vt:lpstr>Презентация PowerPoint</vt:lpstr>
      <vt:lpstr>Напишите заглавную или строчную буквы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Решите пример  </vt:lpstr>
      <vt:lpstr>Презентация PowerPoint</vt:lpstr>
      <vt:lpstr>Презентация PowerPoint</vt:lpstr>
      <vt:lpstr>Презентация PowerPoint</vt:lpstr>
      <vt:lpstr>Презентация PowerPoint</vt:lpstr>
      <vt:lpstr>Подберите к схемам предложения</vt:lpstr>
      <vt:lpstr>Презентация PowerPoint</vt:lpstr>
      <vt:lpstr>Презентация PowerPoint</vt:lpstr>
      <vt:lpstr>Презентация PowerPoint</vt:lpstr>
      <vt:lpstr>Расскажите о себе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АЛЬБИНА</dc:creator>
  <cp:lastModifiedBy>АЛЬБИНА</cp:lastModifiedBy>
  <cp:revision>27</cp:revision>
  <dcterms:created xsi:type="dcterms:W3CDTF">2010-12-17T08:49:03Z</dcterms:created>
  <dcterms:modified xsi:type="dcterms:W3CDTF">2011-01-14T12:08:54Z</dcterms:modified>
</cp:coreProperties>
</file>